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3.xml" ContentType="application/vnd.openxmlformats-officedocument.theme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4.xml" ContentType="application/vnd.openxmlformats-officedocument.theme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theme/theme5.xml" ContentType="application/vnd.openxmlformats-officedocument.theme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theme/theme6.xml" ContentType="application/vnd.openxmlformats-officedocument.theme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theme/theme7.xml" ContentType="application/vnd.openxmlformats-officedocument.theme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theme/theme8.xml" ContentType="application/vnd.openxmlformats-officedocument.theme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9.xml" ContentType="application/vnd.openxmlformats-officedocument.theme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theme/theme10.xml" ContentType="application/vnd.openxmlformats-officedocument.theme+xml"/>
  <Override PartName="/ppt/theme/theme11.xml" ContentType="application/vnd.openxmlformats-officedocument.theme+xml"/>
  <Override PartName="/ppt/theme/theme1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media/image10.jpg" ContentType="image/jpg"/>
  <Override PartName="/ppt/notesSlides/notesSlide4.xml" ContentType="application/vnd.openxmlformats-officedocument.presentationml.notesSlide+xml"/>
  <Override PartName="/ppt/media/image11.jpg" ContentType="image/jpg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98" r:id="rId2"/>
    <p:sldMasterId id="2147483707" r:id="rId3"/>
    <p:sldMasterId id="2147483716" r:id="rId4"/>
    <p:sldMasterId id="2147483725" r:id="rId5"/>
    <p:sldMasterId id="2147483734" r:id="rId6"/>
    <p:sldMasterId id="2147483760" r:id="rId7"/>
    <p:sldMasterId id="2147483769" r:id="rId8"/>
    <p:sldMasterId id="2147483795" r:id="rId9"/>
    <p:sldMasterId id="2147483804" r:id="rId10"/>
  </p:sldMasterIdLst>
  <p:notesMasterIdLst>
    <p:notesMasterId r:id="rId28"/>
  </p:notesMasterIdLst>
  <p:handoutMasterIdLst>
    <p:handoutMasterId r:id="rId29"/>
  </p:handoutMasterIdLst>
  <p:sldIdLst>
    <p:sldId id="454" r:id="rId11"/>
    <p:sldId id="484" r:id="rId12"/>
    <p:sldId id="483" r:id="rId13"/>
    <p:sldId id="487" r:id="rId14"/>
    <p:sldId id="508" r:id="rId15"/>
    <p:sldId id="504" r:id="rId16"/>
    <p:sldId id="505" r:id="rId17"/>
    <p:sldId id="506" r:id="rId18"/>
    <p:sldId id="503" r:id="rId19"/>
    <p:sldId id="492" r:id="rId20"/>
    <p:sldId id="507" r:id="rId21"/>
    <p:sldId id="496" r:id="rId22"/>
    <p:sldId id="501" r:id="rId23"/>
    <p:sldId id="509" r:id="rId24"/>
    <p:sldId id="510" r:id="rId25"/>
    <p:sldId id="511" r:id="rId26"/>
    <p:sldId id="502" r:id="rId27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showAnimation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D06BA"/>
    <a:srgbClr val="3399FF"/>
    <a:srgbClr val="FFFFFF"/>
    <a:srgbClr val="748FA0"/>
    <a:srgbClr val="CCECFF"/>
    <a:srgbClr val="CCFFCC"/>
    <a:srgbClr val="66CCFF"/>
    <a:srgbClr val="CCFFFF"/>
    <a:srgbClr val="33CC33"/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1494" y="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3.xml"/><Relationship Id="rId18" Type="http://schemas.openxmlformats.org/officeDocument/2006/relationships/slide" Target="slides/slide8.xml"/><Relationship Id="rId26" Type="http://schemas.openxmlformats.org/officeDocument/2006/relationships/slide" Target="slides/slide16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1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2.xml"/><Relationship Id="rId17" Type="http://schemas.openxmlformats.org/officeDocument/2006/relationships/slide" Target="slides/slide7.xml"/><Relationship Id="rId25" Type="http://schemas.openxmlformats.org/officeDocument/2006/relationships/slide" Target="slides/slide15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6.xml"/><Relationship Id="rId20" Type="http://schemas.openxmlformats.org/officeDocument/2006/relationships/slide" Target="slides/slide10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1.xml"/><Relationship Id="rId24" Type="http://schemas.openxmlformats.org/officeDocument/2006/relationships/slide" Target="slides/slide14.xml"/><Relationship Id="rId32" Type="http://schemas.openxmlformats.org/officeDocument/2006/relationships/theme" Target="theme/theme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5.xml"/><Relationship Id="rId23" Type="http://schemas.openxmlformats.org/officeDocument/2006/relationships/slide" Target="slides/slide13.xml"/><Relationship Id="rId28" Type="http://schemas.openxmlformats.org/officeDocument/2006/relationships/notesMaster" Target="notesMasters/notesMaster1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9.xml"/><Relationship Id="rId31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4.xml"/><Relationship Id="rId22" Type="http://schemas.openxmlformats.org/officeDocument/2006/relationships/slide" Target="slides/slide12.xml"/><Relationship Id="rId27" Type="http://schemas.openxmlformats.org/officeDocument/2006/relationships/slide" Target="slides/slide17.xml"/><Relationship Id="rId30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F0983B0-7FB9-4D3B-978D-57509569374F}" type="datetimeFigureOut">
              <a:rPr lang="en-US" smtClean="0"/>
              <a:t>7/29/2015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0922524-4F4C-491A-A279-C65B0909AF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624361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FA51CD93-6EC0-4448-BD1A-A5A447BDE139}" type="datetimeFigureOut">
              <a:rPr lang="en-US" smtClean="0"/>
              <a:t>7/29/2015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3F25F097-C0FC-4ABB-902F-3E3CB536BD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85650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7"/>
          <p:cNvSpPr txBox="1">
            <a:spLocks noGrp="1" noChangeArrowheads="1"/>
          </p:cNvSpPr>
          <p:nvPr/>
        </p:nvSpPr>
        <p:spPr bwMode="auto">
          <a:xfrm>
            <a:off x="3973845" y="8830621"/>
            <a:ext cx="3036556" cy="4657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7553" tIns="43776" rIns="87553" bIns="43776" anchor="b"/>
          <a:lstStyle/>
          <a:p>
            <a:pPr algn="r" defTabSz="876433">
              <a:spcBef>
                <a:spcPct val="0"/>
              </a:spcBef>
            </a:pPr>
            <a:fld id="{BBEEA8CB-C59F-48B6-A874-27A341A2E40A}" type="slidenum">
              <a:rPr lang="en-US" sz="1100">
                <a:latin typeface="Times New Roman" pitchFamily="18" charset="0"/>
              </a:rPr>
              <a:pPr algn="r" defTabSz="876433">
                <a:spcBef>
                  <a:spcPct val="0"/>
                </a:spcBef>
              </a:pPr>
              <a:t>1</a:t>
            </a:fld>
            <a:endParaRPr lang="en-US" sz="1100" dirty="0">
              <a:latin typeface="Times New Roman" pitchFamily="18" charset="0"/>
            </a:endParaRPr>
          </a:p>
        </p:txBody>
      </p:sp>
      <p:sp>
        <p:nvSpPr>
          <p:cNvPr id="60419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84275" y="698500"/>
            <a:ext cx="4646613" cy="3484563"/>
          </a:xfrm>
          <a:ln/>
        </p:spPr>
      </p:sp>
      <p:sp>
        <p:nvSpPr>
          <p:cNvPr id="60420" name="Rectangle 1027"/>
          <p:cNvSpPr>
            <a:spLocks noGrp="1" noChangeArrowheads="1"/>
          </p:cNvSpPr>
          <p:nvPr>
            <p:ph type="body" idx="1"/>
          </p:nvPr>
        </p:nvSpPr>
        <p:spPr>
          <a:xfrm>
            <a:off x="934081" y="4414512"/>
            <a:ext cx="5142243" cy="4184021"/>
          </a:xfrm>
          <a:noFill/>
          <a:ln/>
        </p:spPr>
        <p:txBody>
          <a:bodyPr lIns="87553" tIns="43776" rIns="87553" bIns="43776"/>
          <a:lstStyle/>
          <a:p>
            <a:pPr eaLnBrk="1" hangingPunct="1"/>
            <a:endParaRPr lang="en-US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7839772-1068-42FD-9691-5275C365AE41}" type="slidenum">
              <a:rPr lang="en-US" smtClean="0"/>
              <a:pPr>
                <a:defRPr/>
              </a:pPr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346683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2D1771-8831-4E8B-9E25-18AFF4D6D6B6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099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2D1771-8831-4E8B-9E25-18AFF4D6D6B6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26316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2D1771-8831-4E8B-9E25-18AFF4D6D6B6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370277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2D1771-8831-4E8B-9E25-18AFF4D6D6B6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767153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2D1771-8831-4E8B-9E25-18AFF4D6D6B6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516811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2D1771-8831-4E8B-9E25-18AFF4D6D6B6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232751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81100" y="696913"/>
            <a:ext cx="46482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25F097-C0FC-4ABB-902F-3E3CB536BD9F}" type="slidenum">
              <a:rPr lang="en-US" smtClean="0">
                <a:solidFill>
                  <a:prstClr val="black"/>
                </a:solidFill>
              </a:rPr>
              <a:pPr/>
              <a:t>2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57901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>
                <a:solidFill>
                  <a:schemeClr val="tx1"/>
                </a:solidFill>
              </a:rPr>
              <a:t>Over the long-term, grid extension is the most cost-effective option for the overwhelming majority of households</a:t>
            </a:r>
          </a:p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40294033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>
                <a:solidFill>
                  <a:schemeClr val="tx1"/>
                </a:solidFill>
              </a:rPr>
              <a:t>For those areas where grid will arrive late, an off-grid “pre-electrification” option can provide non-grid electricity service in the short- and medium-term</a:t>
            </a:r>
          </a:p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10261457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2D1771-8831-4E8B-9E25-18AFF4D6D6B6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259229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Fabricated locally - At present Hydro developers and machine manufacturers locally produce certain items.</a:t>
            </a:r>
          </a:p>
          <a:p>
            <a:pPr lvl="0"/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Villagers willing to pay/invest- The total cost of community based HPP is born by the villagers</a:t>
            </a:r>
          </a:p>
          <a:p>
            <a:endParaRPr lang="en-US" dirty="0" smtClean="0"/>
          </a:p>
          <a:p>
            <a:pPr lvl="0"/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Very large hydro power potential in the country</a:t>
            </a:r>
          </a:p>
          <a:p>
            <a:pPr lvl="0"/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National Electrification Project – Under NEP 80 million USD has been allocated for off grid electrification</a:t>
            </a:r>
          </a:p>
          <a:p>
            <a:pPr lvl="0"/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Donors- Local and international donor are willing to support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Hydro power is a matured technology in the developing countries- VHP is a matured technology in most developing countries which can easily be transferred to Myanmar</a:t>
            </a:r>
          </a:p>
          <a:p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Inefficient technology – due to sub standard technology efficiency levels are low and power supply is unreliable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No national standards in place for hydro power in Myanmar.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High competition for limited potential – In some villages hydro potential may not be able to electrify the whole village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25F097-C0FC-4ABB-902F-3E3CB536BD9F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946557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2D1771-8831-4E8B-9E25-18AFF4D6D6B6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960778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15189223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2D1771-8831-4E8B-9E25-18AFF4D6D6B6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79234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5.xml"/></Relationships>
</file>

<file path=ppt/slideLayouts/_rels/slideLayout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5.xml"/></Relationships>
</file>

<file path=ppt/slideLayouts/_rels/slideLayout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6.xml"/></Relationships>
</file>

<file path=ppt/slideLayouts/_rels/slideLayout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6.xml"/></Relationships>
</file>

<file path=ppt/slideLayouts/_rels/slideLayout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6.xml"/></Relationships>
</file>

<file path=ppt/slideLayouts/_rels/slideLayout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6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6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6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7.xml"/></Relationships>
</file>

<file path=ppt/slideLayouts/_rels/slideLayout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7.xml"/></Relationships>
</file>

<file path=ppt/slideLayouts/_rels/slideLayout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7.xml"/></Relationships>
</file>

<file path=ppt/slideLayouts/_rels/slideLayout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7.xml"/></Relationships>
</file>

<file path=ppt/slideLayouts/_rels/slideLayout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7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7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8.xml"/></Relationships>
</file>

<file path=ppt/slideLayouts/_rels/slideLayout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8.xml"/></Relationships>
</file>

<file path=ppt/slideLayouts/_rels/slideLayout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8.xml"/></Relationships>
</file>

<file path=ppt/slideLayouts/_rels/slideLayout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8.xml"/></Relationships>
</file>

<file path=ppt/slideLayouts/_rels/slideLayout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8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8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9.xml"/></Relationships>
</file>

<file path=ppt/slideLayouts/_rels/slideLayout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9.xml"/></Relationships>
</file>

<file path=ppt/slideLayouts/_rels/slideLayout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9.xml"/></Relationships>
</file>

<file path=ppt/slideLayouts/_rels/slideLayout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9.xml"/></Relationships>
</file>

<file path=ppt/slideLayouts/_rels/slideLayout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9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7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9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0.xml"/></Relationships>
</file>

<file path=ppt/slideLayouts/_rels/slideLayout7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0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0.xml"/></Relationships>
</file>

<file path=ppt/slideLayouts/_rels/slideLayout8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0.xml"/></Relationships>
</file>

<file path=ppt/slideLayouts/_rels/slideLayout8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0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8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0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6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570E33-20DA-4D99-8BED-8750A0A9E963}" type="datetimeFigureOut">
              <a:rPr lang="en-US" smtClean="0"/>
              <a:t>7/29/2015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AAC026-A3D7-40E6-8476-966772726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50587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570E33-20DA-4D99-8BED-8750A0A9E963}" type="datetimeFigureOut">
              <a:rPr lang="en-US" smtClean="0"/>
              <a:t>7/29/2015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AAC026-A3D7-40E6-8476-966772726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12273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63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63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570E33-20DA-4D99-8BED-8750A0A9E963}" type="datetimeFigureOut">
              <a:rPr lang="en-US" smtClean="0"/>
              <a:t>7/29/2015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AAC026-A3D7-40E6-8476-966772726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145794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5" y="268318"/>
            <a:ext cx="9161463" cy="750887"/>
          </a:xfrm>
          <a:prstGeom prst="rect">
            <a:avLst/>
          </a:prstGeom>
          <a:gradFill flip="none" rotWithShape="1">
            <a:gsLst>
              <a:gs pos="0">
                <a:srgbClr val="2A2A7E"/>
              </a:gs>
              <a:gs pos="100000">
                <a:srgbClr val="4172AD"/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NZ" dirty="0">
              <a:solidFill>
                <a:prstClr val="white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6"/>
            <a:ext cx="8229600" cy="4525963"/>
          </a:xfrm>
          <a:noFill/>
          <a:effectLst>
            <a:outerShdw blurRad="50800" dist="50800" dir="5400000" algn="ctr" rotWithShape="0">
              <a:schemeClr val="bg1"/>
            </a:outerShdw>
          </a:effectLst>
        </p:spPr>
        <p:txBody>
          <a:bodyPr/>
          <a:lstStyle>
            <a:lvl1pPr marL="457200" indent="-457200">
              <a:buSzPct val="100000"/>
              <a:buFont typeface="Wingdings" charset="2"/>
              <a:buChar char="§"/>
              <a:defRPr sz="2400">
                <a:solidFill>
                  <a:srgbClr val="002060"/>
                </a:solidFill>
              </a:defRPr>
            </a:lvl1pPr>
            <a:lvl2pPr marL="914400" indent="-457200">
              <a:buFont typeface="Lucida Grande"/>
              <a:buChar char="­"/>
              <a:defRPr sz="2000">
                <a:solidFill>
                  <a:srgbClr val="002060"/>
                </a:solidFill>
              </a:defRPr>
            </a:lvl2pPr>
            <a:lvl3pPr marL="1143000" indent="-228600">
              <a:buFont typeface="Arial"/>
              <a:buChar char="•"/>
              <a:defRPr sz="1800">
                <a:solidFill>
                  <a:srgbClr val="002060"/>
                </a:solidFill>
              </a:defRPr>
            </a:lvl3pPr>
            <a:lvl4pPr marL="1371600" indent="0">
              <a:buFontTx/>
              <a:buNone/>
              <a:defRPr sz="1600">
                <a:solidFill>
                  <a:srgbClr val="002060"/>
                </a:solidFill>
              </a:defRPr>
            </a:lvl4pPr>
            <a:lvl5pPr>
              <a:defRPr>
                <a:solidFill>
                  <a:srgbClr val="2A2A7E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457200" y="392144"/>
            <a:ext cx="8229600" cy="485775"/>
          </a:xfrm>
        </p:spPr>
        <p:txBody>
          <a:bodyPr>
            <a:noAutofit/>
          </a:bodyPr>
          <a:lstStyle>
            <a:lvl1pPr marL="0" indent="0">
              <a:buNone/>
              <a:defRPr sz="2800" b="1" i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6"/>
          </p:nvPr>
        </p:nvSpPr>
        <p:spPr>
          <a:xfrm>
            <a:off x="3505200" y="6356508"/>
            <a:ext cx="2133600" cy="365125"/>
          </a:xfrm>
        </p:spPr>
        <p:txBody>
          <a:bodyPr/>
          <a:lstStyle>
            <a:lvl1pPr algn="ctr">
              <a:defRPr b="1"/>
            </a:lvl1pPr>
          </a:lstStyle>
          <a:p>
            <a:fld id="{5E74316C-E23F-428A-8567-06E5DA18F3DA}" type="slidenum">
              <a:rPr lang="en-N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NZ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6" name="Picture 2" descr="I:\Marketing\Logos and biz cards\Logos\Castalialogo Logo Twitter.bmp"/>
          <p:cNvPicPr>
            <a:picLocks noChangeAspect="1" noChangeArrowheads="1"/>
          </p:cNvPicPr>
          <p:nvPr userDrawn="1"/>
        </p:nvPicPr>
        <p:blipFill rotWithShape="1">
          <a:blip r:embed="rId2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29" t="13477" r="3357" b="39442"/>
          <a:stretch/>
        </p:blipFill>
        <p:spPr bwMode="auto">
          <a:xfrm>
            <a:off x="8175206" y="6372382"/>
            <a:ext cx="864097" cy="419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38749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425"/>
          <p:cNvSpPr>
            <a:spLocks noChangeArrowheads="1"/>
          </p:cNvSpPr>
          <p:nvPr/>
        </p:nvSpPr>
        <p:spPr bwMode="auto">
          <a:xfrm>
            <a:off x="0" y="0"/>
            <a:ext cx="9144000" cy="2506663"/>
          </a:xfrm>
          <a:prstGeom prst="rect">
            <a:avLst/>
          </a:prstGeom>
          <a:solidFill>
            <a:srgbClr val="014C6D"/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sz="1300"/>
          </a:p>
        </p:txBody>
      </p:sp>
      <p:sp>
        <p:nvSpPr>
          <p:cNvPr id="258" name="Rectangle 1680"/>
          <p:cNvSpPr>
            <a:spLocks noChangeArrowheads="1"/>
          </p:cNvSpPr>
          <p:nvPr/>
        </p:nvSpPr>
        <p:spPr bwMode="auto">
          <a:xfrm>
            <a:off x="0" y="6669088"/>
            <a:ext cx="9144000" cy="200025"/>
          </a:xfrm>
          <a:prstGeom prst="rect">
            <a:avLst/>
          </a:prstGeom>
          <a:solidFill>
            <a:srgbClr val="00783C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sz="1300"/>
          </a:p>
        </p:txBody>
      </p:sp>
      <p:sp>
        <p:nvSpPr>
          <p:cNvPr id="259" name="Freeform 1682"/>
          <p:cNvSpPr>
            <a:spLocks/>
          </p:cNvSpPr>
          <p:nvPr/>
        </p:nvSpPr>
        <p:spPr bwMode="auto">
          <a:xfrm flipH="1">
            <a:off x="6380163" y="615950"/>
            <a:ext cx="1014412" cy="18954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38" y="110"/>
              </a:cxn>
              <a:cxn ang="0">
                <a:pos x="78" y="216"/>
              </a:cxn>
              <a:cxn ang="0">
                <a:pos x="106" y="304"/>
              </a:cxn>
              <a:cxn ang="0">
                <a:pos x="136" y="398"/>
              </a:cxn>
              <a:cxn ang="0">
                <a:pos x="164" y="506"/>
              </a:cxn>
              <a:cxn ang="0">
                <a:pos x="206" y="672"/>
              </a:cxn>
              <a:cxn ang="0">
                <a:pos x="236" y="788"/>
              </a:cxn>
              <a:cxn ang="0">
                <a:pos x="272" y="990"/>
              </a:cxn>
              <a:cxn ang="0">
                <a:pos x="286" y="1086"/>
              </a:cxn>
              <a:cxn ang="0">
                <a:pos x="302" y="1194"/>
              </a:cxn>
              <a:cxn ang="0">
                <a:pos x="638" y="1194"/>
              </a:cxn>
              <a:cxn ang="0">
                <a:pos x="624" y="1142"/>
              </a:cxn>
              <a:cxn ang="0">
                <a:pos x="598" y="1060"/>
              </a:cxn>
              <a:cxn ang="0">
                <a:pos x="572" y="980"/>
              </a:cxn>
              <a:cxn ang="0">
                <a:pos x="548" y="912"/>
              </a:cxn>
              <a:cxn ang="0">
                <a:pos x="494" y="784"/>
              </a:cxn>
              <a:cxn ang="0">
                <a:pos x="456" y="698"/>
              </a:cxn>
              <a:cxn ang="0">
                <a:pos x="424" y="626"/>
              </a:cxn>
              <a:cxn ang="0">
                <a:pos x="378" y="532"/>
              </a:cxn>
              <a:cxn ang="0">
                <a:pos x="340" y="470"/>
              </a:cxn>
              <a:cxn ang="0">
                <a:pos x="306" y="414"/>
              </a:cxn>
              <a:cxn ang="0">
                <a:pos x="268" y="342"/>
              </a:cxn>
              <a:cxn ang="0">
                <a:pos x="228" y="286"/>
              </a:cxn>
              <a:cxn ang="0">
                <a:pos x="174" y="210"/>
              </a:cxn>
              <a:cxn ang="0">
                <a:pos x="122" y="140"/>
              </a:cxn>
              <a:cxn ang="0">
                <a:pos x="58" y="52"/>
              </a:cxn>
              <a:cxn ang="0">
                <a:pos x="30" y="20"/>
              </a:cxn>
              <a:cxn ang="0">
                <a:pos x="0" y="0"/>
              </a:cxn>
            </a:cxnLst>
            <a:rect l="0" t="0" r="r" b="b"/>
            <a:pathLst>
              <a:path w="638" h="1194">
                <a:moveTo>
                  <a:pt x="0" y="0"/>
                </a:moveTo>
                <a:lnTo>
                  <a:pt x="38" y="110"/>
                </a:lnTo>
                <a:lnTo>
                  <a:pt x="78" y="216"/>
                </a:lnTo>
                <a:lnTo>
                  <a:pt x="106" y="304"/>
                </a:lnTo>
                <a:lnTo>
                  <a:pt x="136" y="398"/>
                </a:lnTo>
                <a:lnTo>
                  <a:pt x="164" y="506"/>
                </a:lnTo>
                <a:lnTo>
                  <a:pt x="206" y="672"/>
                </a:lnTo>
                <a:lnTo>
                  <a:pt x="236" y="788"/>
                </a:lnTo>
                <a:lnTo>
                  <a:pt x="272" y="990"/>
                </a:lnTo>
                <a:lnTo>
                  <a:pt x="286" y="1086"/>
                </a:lnTo>
                <a:lnTo>
                  <a:pt x="302" y="1194"/>
                </a:lnTo>
                <a:lnTo>
                  <a:pt x="638" y="1194"/>
                </a:lnTo>
                <a:lnTo>
                  <a:pt x="624" y="1142"/>
                </a:lnTo>
                <a:lnTo>
                  <a:pt x="598" y="1060"/>
                </a:lnTo>
                <a:lnTo>
                  <a:pt x="572" y="980"/>
                </a:lnTo>
                <a:lnTo>
                  <a:pt x="548" y="912"/>
                </a:lnTo>
                <a:lnTo>
                  <a:pt x="494" y="784"/>
                </a:lnTo>
                <a:lnTo>
                  <a:pt x="456" y="698"/>
                </a:lnTo>
                <a:lnTo>
                  <a:pt x="424" y="626"/>
                </a:lnTo>
                <a:lnTo>
                  <a:pt x="378" y="532"/>
                </a:lnTo>
                <a:lnTo>
                  <a:pt x="340" y="470"/>
                </a:lnTo>
                <a:lnTo>
                  <a:pt x="306" y="414"/>
                </a:lnTo>
                <a:lnTo>
                  <a:pt x="268" y="342"/>
                </a:lnTo>
                <a:lnTo>
                  <a:pt x="228" y="286"/>
                </a:lnTo>
                <a:lnTo>
                  <a:pt x="174" y="210"/>
                </a:lnTo>
                <a:lnTo>
                  <a:pt x="122" y="140"/>
                </a:lnTo>
                <a:lnTo>
                  <a:pt x="58" y="52"/>
                </a:lnTo>
                <a:lnTo>
                  <a:pt x="30" y="20"/>
                </a:lnTo>
                <a:lnTo>
                  <a:pt x="0" y="0"/>
                </a:lnTo>
                <a:close/>
              </a:path>
            </a:pathLst>
          </a:custGeom>
          <a:noFill/>
          <a:ln w="9525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sz="1300"/>
          </a:p>
        </p:txBody>
      </p:sp>
      <p:sp>
        <p:nvSpPr>
          <p:cNvPr id="260" name="Freeform 1683"/>
          <p:cNvSpPr>
            <a:spLocks/>
          </p:cNvSpPr>
          <p:nvPr/>
        </p:nvSpPr>
        <p:spPr bwMode="auto">
          <a:xfrm flipH="1">
            <a:off x="7410450" y="3175"/>
            <a:ext cx="712788" cy="584200"/>
          </a:xfrm>
          <a:custGeom>
            <a:avLst/>
            <a:gdLst/>
            <a:ahLst/>
            <a:cxnLst>
              <a:cxn ang="0">
                <a:pos x="448" y="372"/>
              </a:cxn>
              <a:cxn ang="0">
                <a:pos x="388" y="302"/>
              </a:cxn>
              <a:cxn ang="0">
                <a:pos x="280" y="208"/>
              </a:cxn>
              <a:cxn ang="0">
                <a:pos x="210" y="142"/>
              </a:cxn>
              <a:cxn ang="0">
                <a:pos x="140" y="94"/>
              </a:cxn>
              <a:cxn ang="0">
                <a:pos x="64" y="44"/>
              </a:cxn>
              <a:cxn ang="0">
                <a:pos x="0" y="0"/>
              </a:cxn>
              <a:cxn ang="0">
                <a:pos x="280" y="0"/>
              </a:cxn>
              <a:cxn ang="0">
                <a:pos x="300" y="36"/>
              </a:cxn>
              <a:cxn ang="0">
                <a:pos x="324" y="82"/>
              </a:cxn>
              <a:cxn ang="0">
                <a:pos x="346" y="134"/>
              </a:cxn>
              <a:cxn ang="0">
                <a:pos x="378" y="206"/>
              </a:cxn>
              <a:cxn ang="0">
                <a:pos x="408" y="264"/>
              </a:cxn>
              <a:cxn ang="0">
                <a:pos x="434" y="334"/>
              </a:cxn>
              <a:cxn ang="0">
                <a:pos x="448" y="372"/>
              </a:cxn>
            </a:cxnLst>
            <a:rect l="0" t="0" r="r" b="b"/>
            <a:pathLst>
              <a:path w="448" h="372">
                <a:moveTo>
                  <a:pt x="448" y="372"/>
                </a:moveTo>
                <a:lnTo>
                  <a:pt x="388" y="302"/>
                </a:lnTo>
                <a:lnTo>
                  <a:pt x="280" y="208"/>
                </a:lnTo>
                <a:lnTo>
                  <a:pt x="210" y="142"/>
                </a:lnTo>
                <a:lnTo>
                  <a:pt x="140" y="94"/>
                </a:lnTo>
                <a:lnTo>
                  <a:pt x="64" y="44"/>
                </a:lnTo>
                <a:lnTo>
                  <a:pt x="0" y="0"/>
                </a:lnTo>
                <a:lnTo>
                  <a:pt x="280" y="0"/>
                </a:lnTo>
                <a:lnTo>
                  <a:pt x="300" y="36"/>
                </a:lnTo>
                <a:lnTo>
                  <a:pt x="324" y="82"/>
                </a:lnTo>
                <a:lnTo>
                  <a:pt x="346" y="134"/>
                </a:lnTo>
                <a:lnTo>
                  <a:pt x="378" y="206"/>
                </a:lnTo>
                <a:lnTo>
                  <a:pt x="408" y="264"/>
                </a:lnTo>
                <a:lnTo>
                  <a:pt x="434" y="334"/>
                </a:lnTo>
                <a:lnTo>
                  <a:pt x="448" y="372"/>
                </a:lnTo>
                <a:close/>
              </a:path>
            </a:pathLst>
          </a:custGeom>
          <a:noFill/>
          <a:ln w="9525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sz="1300"/>
          </a:p>
        </p:txBody>
      </p:sp>
      <p:grpSp>
        <p:nvGrpSpPr>
          <p:cNvPr id="261" name="Group 1684"/>
          <p:cNvGrpSpPr>
            <a:grpSpLocks/>
          </p:cNvGrpSpPr>
          <p:nvPr/>
        </p:nvGrpSpPr>
        <p:grpSpPr bwMode="auto">
          <a:xfrm flipH="1">
            <a:off x="6376988" y="6350"/>
            <a:ext cx="2767012" cy="2501900"/>
            <a:chOff x="0" y="2744"/>
            <a:chExt cx="1740" cy="1576"/>
          </a:xfrm>
        </p:grpSpPr>
        <p:sp>
          <p:nvSpPr>
            <p:cNvPr id="262" name="Freeform 1685"/>
            <p:cNvSpPr>
              <a:spLocks/>
            </p:cNvSpPr>
            <p:nvPr userDrawn="1"/>
          </p:nvSpPr>
          <p:spPr bwMode="auto">
            <a:xfrm>
              <a:off x="648" y="2744"/>
              <a:ext cx="1092" cy="15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81" y="176"/>
                </a:cxn>
              </a:cxnLst>
              <a:rect l="0" t="0" r="r" b="b"/>
              <a:pathLst>
                <a:path w="181" h="176">
                  <a:moveTo>
                    <a:pt x="0" y="0"/>
                  </a:moveTo>
                  <a:cubicBezTo>
                    <a:pt x="81" y="32"/>
                    <a:pt x="147" y="96"/>
                    <a:pt x="181" y="176"/>
                  </a:cubicBezTo>
                </a:path>
              </a:pathLst>
            </a:custGeom>
            <a:noFill/>
            <a:ln w="19050" cap="flat" cmpd="sng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sz="1300"/>
            </a:p>
          </p:txBody>
        </p:sp>
        <p:sp>
          <p:nvSpPr>
            <p:cNvPr id="263" name="Freeform 1686"/>
            <p:cNvSpPr>
              <a:spLocks noEditPoints="1"/>
            </p:cNvSpPr>
            <p:nvPr userDrawn="1"/>
          </p:nvSpPr>
          <p:spPr bwMode="auto">
            <a:xfrm>
              <a:off x="0" y="2744"/>
              <a:ext cx="1401" cy="1576"/>
            </a:xfrm>
            <a:custGeom>
              <a:avLst/>
              <a:gdLst/>
              <a:ahLst/>
              <a:cxnLst>
                <a:cxn ang="0">
                  <a:pos x="0" y="12"/>
                </a:cxn>
                <a:cxn ang="0">
                  <a:pos x="213" y="176"/>
                </a:cxn>
                <a:cxn ang="0">
                  <a:pos x="168" y="0"/>
                </a:cxn>
                <a:cxn ang="0">
                  <a:pos x="254" y="175"/>
                </a:cxn>
              </a:cxnLst>
              <a:rect l="0" t="0" r="r" b="b"/>
              <a:pathLst>
                <a:path w="254" h="176">
                  <a:moveTo>
                    <a:pt x="0" y="12"/>
                  </a:moveTo>
                  <a:cubicBezTo>
                    <a:pt x="94" y="31"/>
                    <a:pt x="172" y="93"/>
                    <a:pt x="213" y="176"/>
                  </a:cubicBezTo>
                  <a:moveTo>
                    <a:pt x="168" y="0"/>
                  </a:moveTo>
                  <a:cubicBezTo>
                    <a:pt x="210" y="50"/>
                    <a:pt x="240" y="110"/>
                    <a:pt x="254" y="175"/>
                  </a:cubicBezTo>
                </a:path>
              </a:pathLst>
            </a:custGeom>
            <a:noFill/>
            <a:ln w="19050" cap="flat" cmpd="sng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sz="1300"/>
            </a:p>
          </p:txBody>
        </p:sp>
      </p:grpSp>
      <p:sp>
        <p:nvSpPr>
          <p:cNvPr id="264" name="Rectangle 1034"/>
          <p:cNvSpPr>
            <a:spLocks noChangeArrowheads="1"/>
          </p:cNvSpPr>
          <p:nvPr/>
        </p:nvSpPr>
        <p:spPr bwMode="auto">
          <a:xfrm>
            <a:off x="236538" y="-9525"/>
            <a:ext cx="8912225" cy="3776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US" sz="1300"/>
          </a:p>
        </p:txBody>
      </p:sp>
      <p:sp>
        <p:nvSpPr>
          <p:cNvPr id="265" name="Line 1086"/>
          <p:cNvSpPr>
            <a:spLocks noChangeShapeType="1"/>
          </p:cNvSpPr>
          <p:nvPr/>
        </p:nvSpPr>
        <p:spPr bwMode="auto">
          <a:xfrm>
            <a:off x="484188" y="617538"/>
            <a:ext cx="1587" cy="1587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 sz="1300"/>
          </a:p>
        </p:txBody>
      </p:sp>
      <p:sp>
        <p:nvSpPr>
          <p:cNvPr id="266" name="Line 1087"/>
          <p:cNvSpPr>
            <a:spLocks noChangeShapeType="1"/>
          </p:cNvSpPr>
          <p:nvPr/>
        </p:nvSpPr>
        <p:spPr bwMode="auto">
          <a:xfrm>
            <a:off x="484188" y="617538"/>
            <a:ext cx="1587" cy="1587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 sz="1300"/>
          </a:p>
        </p:txBody>
      </p:sp>
      <p:sp>
        <p:nvSpPr>
          <p:cNvPr id="267" name="Rectangle 1088"/>
          <p:cNvSpPr>
            <a:spLocks noChangeArrowheads="1"/>
          </p:cNvSpPr>
          <p:nvPr/>
        </p:nvSpPr>
        <p:spPr bwMode="auto">
          <a:xfrm>
            <a:off x="484188" y="617538"/>
            <a:ext cx="1587" cy="1587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US" sz="1300"/>
          </a:p>
        </p:txBody>
      </p:sp>
      <p:sp>
        <p:nvSpPr>
          <p:cNvPr id="268" name="Rectangle 1089"/>
          <p:cNvSpPr>
            <a:spLocks noChangeArrowheads="1"/>
          </p:cNvSpPr>
          <p:nvPr/>
        </p:nvSpPr>
        <p:spPr bwMode="auto">
          <a:xfrm>
            <a:off x="484188" y="617538"/>
            <a:ext cx="1587" cy="1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US" sz="1300"/>
          </a:p>
        </p:txBody>
      </p:sp>
      <p:sp>
        <p:nvSpPr>
          <p:cNvPr id="269" name="Freeform 1098"/>
          <p:cNvSpPr>
            <a:spLocks/>
          </p:cNvSpPr>
          <p:nvPr/>
        </p:nvSpPr>
        <p:spPr bwMode="auto">
          <a:xfrm>
            <a:off x="487363" y="617538"/>
            <a:ext cx="3175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2">
                <a:moveTo>
                  <a:pt x="0" y="0"/>
                </a:move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 sz="1300"/>
          </a:p>
        </p:txBody>
      </p:sp>
      <p:sp>
        <p:nvSpPr>
          <p:cNvPr id="270" name="Freeform 1115"/>
          <p:cNvSpPr>
            <a:spLocks/>
          </p:cNvSpPr>
          <p:nvPr/>
        </p:nvSpPr>
        <p:spPr bwMode="auto">
          <a:xfrm>
            <a:off x="458788" y="473075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 sz="1300"/>
          </a:p>
        </p:txBody>
      </p:sp>
      <p:sp>
        <p:nvSpPr>
          <p:cNvPr id="271" name="Freeform 1120"/>
          <p:cNvSpPr>
            <a:spLocks/>
          </p:cNvSpPr>
          <p:nvPr/>
        </p:nvSpPr>
        <p:spPr bwMode="auto">
          <a:xfrm>
            <a:off x="458788" y="463550"/>
            <a:ext cx="3175" cy="31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2" h="2">
                <a:moveTo>
                  <a:pt x="0" y="0"/>
                </a:move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 sz="1300"/>
          </a:p>
        </p:txBody>
      </p:sp>
      <p:sp>
        <p:nvSpPr>
          <p:cNvPr id="272" name="Freeform 1134"/>
          <p:cNvSpPr>
            <a:spLocks/>
          </p:cNvSpPr>
          <p:nvPr/>
        </p:nvSpPr>
        <p:spPr bwMode="auto">
          <a:xfrm>
            <a:off x="703263" y="514350"/>
            <a:ext cx="3175" cy="6350"/>
          </a:xfrm>
          <a:custGeom>
            <a:avLst/>
            <a:gdLst/>
            <a:ahLst/>
            <a:cxnLst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2"/>
              </a:cxn>
              <a:cxn ang="0">
                <a:pos x="2" y="4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2" y="4"/>
              </a:cxn>
            </a:cxnLst>
            <a:rect l="0" t="0" r="r" b="b"/>
            <a:pathLst>
              <a:path w="2" h="4">
                <a:moveTo>
                  <a:pt x="2" y="4"/>
                </a:moveTo>
                <a:lnTo>
                  <a:pt x="2" y="4"/>
                </a:lnTo>
                <a:lnTo>
                  <a:pt x="2" y="4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2"/>
                </a:lnTo>
                <a:lnTo>
                  <a:pt x="2" y="4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2" y="4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 sz="1300"/>
          </a:p>
        </p:txBody>
      </p:sp>
      <p:sp>
        <p:nvSpPr>
          <p:cNvPr id="273" name="Freeform 1141"/>
          <p:cNvSpPr>
            <a:spLocks/>
          </p:cNvSpPr>
          <p:nvPr/>
        </p:nvSpPr>
        <p:spPr bwMode="auto">
          <a:xfrm>
            <a:off x="706438" y="479425"/>
            <a:ext cx="1587" cy="6350"/>
          </a:xfrm>
          <a:custGeom>
            <a:avLst/>
            <a:gdLst/>
            <a:ahLst/>
            <a:cxnLst>
              <a:cxn ang="0">
                <a:pos x="0" y="4"/>
              </a:cxn>
              <a:cxn ang="0">
                <a:pos x="0" y="2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4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4"/>
              </a:cxn>
            </a:cxnLst>
            <a:rect l="0" t="0" r="r" b="b"/>
            <a:pathLst>
              <a:path h="4">
                <a:moveTo>
                  <a:pt x="0" y="4"/>
                </a:moveTo>
                <a:lnTo>
                  <a:pt x="0" y="2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4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4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 sz="1300"/>
          </a:p>
        </p:txBody>
      </p:sp>
      <p:sp>
        <p:nvSpPr>
          <p:cNvPr id="274" name="Freeform 1148"/>
          <p:cNvSpPr>
            <a:spLocks/>
          </p:cNvSpPr>
          <p:nvPr/>
        </p:nvSpPr>
        <p:spPr bwMode="auto">
          <a:xfrm>
            <a:off x="693738" y="460375"/>
            <a:ext cx="3175" cy="3175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0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 sz="1300"/>
          </a:p>
        </p:txBody>
      </p:sp>
      <p:sp>
        <p:nvSpPr>
          <p:cNvPr id="275" name="Freeform 1150"/>
          <p:cNvSpPr>
            <a:spLocks/>
          </p:cNvSpPr>
          <p:nvPr/>
        </p:nvSpPr>
        <p:spPr bwMode="auto">
          <a:xfrm>
            <a:off x="684213" y="447675"/>
            <a:ext cx="1587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0"/>
              </a:cxn>
              <a:cxn ang="0">
                <a:pos x="0" y="2"/>
              </a:cxn>
            </a:cxnLst>
            <a:rect l="0" t="0" r="r" b="b"/>
            <a:pathLst>
              <a:path h="2">
                <a:moveTo>
                  <a:pt x="0" y="2"/>
                </a:move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 sz="1300"/>
          </a:p>
        </p:txBody>
      </p:sp>
      <p:sp>
        <p:nvSpPr>
          <p:cNvPr id="276" name="Freeform 1152"/>
          <p:cNvSpPr>
            <a:spLocks/>
          </p:cNvSpPr>
          <p:nvPr/>
        </p:nvSpPr>
        <p:spPr bwMode="auto">
          <a:xfrm>
            <a:off x="684213" y="447675"/>
            <a:ext cx="3175" cy="3175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</a:cxnLst>
            <a:rect l="0" t="0" r="r" b="b"/>
            <a:pathLst>
              <a:path w="2" h="2">
                <a:moveTo>
                  <a:pt x="2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 sz="1300"/>
          </a:p>
        </p:txBody>
      </p:sp>
      <p:sp>
        <p:nvSpPr>
          <p:cNvPr id="277" name="Freeform 1154"/>
          <p:cNvSpPr>
            <a:spLocks/>
          </p:cNvSpPr>
          <p:nvPr/>
        </p:nvSpPr>
        <p:spPr bwMode="auto">
          <a:xfrm>
            <a:off x="665163" y="434975"/>
            <a:ext cx="3175" cy="1588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0" y="0"/>
              </a:cxn>
              <a:cxn ang="0">
                <a:pos x="2" y="0"/>
              </a:cxn>
            </a:cxnLst>
            <a:rect l="0" t="0" r="r" b="b"/>
            <a:pathLst>
              <a:path w="2">
                <a:moveTo>
                  <a:pt x="2" y="0"/>
                </a:moveTo>
                <a:lnTo>
                  <a:pt x="0" y="0"/>
                </a:lnTo>
                <a:lnTo>
                  <a:pt x="2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 sz="1300"/>
          </a:p>
        </p:txBody>
      </p:sp>
      <p:sp>
        <p:nvSpPr>
          <p:cNvPr id="278" name="Freeform 1156"/>
          <p:cNvSpPr>
            <a:spLocks/>
          </p:cNvSpPr>
          <p:nvPr/>
        </p:nvSpPr>
        <p:spPr bwMode="auto">
          <a:xfrm>
            <a:off x="665163" y="431800"/>
            <a:ext cx="3175" cy="3175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 sz="1300"/>
          </a:p>
        </p:txBody>
      </p:sp>
      <p:sp>
        <p:nvSpPr>
          <p:cNvPr id="279" name="Freeform 1163"/>
          <p:cNvSpPr>
            <a:spLocks/>
          </p:cNvSpPr>
          <p:nvPr/>
        </p:nvSpPr>
        <p:spPr bwMode="auto">
          <a:xfrm>
            <a:off x="611188" y="415925"/>
            <a:ext cx="6350" cy="3175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2"/>
              </a:cxn>
              <a:cxn ang="0">
                <a:pos x="4" y="2"/>
              </a:cxn>
              <a:cxn ang="0">
                <a:pos x="4" y="0"/>
              </a:cxn>
              <a:cxn ang="0">
                <a:pos x="4" y="0"/>
              </a:cxn>
              <a:cxn ang="0">
                <a:pos x="2" y="0"/>
              </a:cxn>
              <a:cxn ang="0">
                <a:pos x="2" y="0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4" y="2"/>
              </a:cxn>
              <a:cxn ang="0">
                <a:pos x="4" y="0"/>
              </a:cxn>
              <a:cxn ang="0">
                <a:pos x="4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2" y="2"/>
              </a:cxn>
            </a:cxnLst>
            <a:rect l="0" t="0" r="r" b="b"/>
            <a:pathLst>
              <a:path w="4" h="2">
                <a:moveTo>
                  <a:pt x="2" y="2"/>
                </a:moveTo>
                <a:lnTo>
                  <a:pt x="2" y="2"/>
                </a:lnTo>
                <a:lnTo>
                  <a:pt x="4" y="2"/>
                </a:lnTo>
                <a:lnTo>
                  <a:pt x="4" y="0"/>
                </a:lnTo>
                <a:lnTo>
                  <a:pt x="4" y="0"/>
                </a:lnTo>
                <a:lnTo>
                  <a:pt x="2" y="0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4" y="2"/>
                </a:lnTo>
                <a:lnTo>
                  <a:pt x="4" y="0"/>
                </a:lnTo>
                <a:lnTo>
                  <a:pt x="4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2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 sz="1300"/>
          </a:p>
        </p:txBody>
      </p:sp>
      <p:sp>
        <p:nvSpPr>
          <p:cNvPr id="280" name="Freeform 1172"/>
          <p:cNvSpPr>
            <a:spLocks/>
          </p:cNvSpPr>
          <p:nvPr/>
        </p:nvSpPr>
        <p:spPr bwMode="auto">
          <a:xfrm>
            <a:off x="582613" y="476250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 sz="1300"/>
          </a:p>
        </p:txBody>
      </p:sp>
      <p:sp>
        <p:nvSpPr>
          <p:cNvPr id="281" name="Freeform 1177"/>
          <p:cNvSpPr>
            <a:spLocks/>
          </p:cNvSpPr>
          <p:nvPr/>
        </p:nvSpPr>
        <p:spPr bwMode="auto">
          <a:xfrm>
            <a:off x="557213" y="534988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 sz="1300"/>
          </a:p>
        </p:txBody>
      </p:sp>
      <p:sp>
        <p:nvSpPr>
          <p:cNvPr id="282" name="Freeform 1180"/>
          <p:cNvSpPr>
            <a:spLocks/>
          </p:cNvSpPr>
          <p:nvPr/>
        </p:nvSpPr>
        <p:spPr bwMode="auto">
          <a:xfrm>
            <a:off x="560388" y="530225"/>
            <a:ext cx="3175" cy="4763"/>
          </a:xfrm>
          <a:custGeom>
            <a:avLst/>
            <a:gdLst/>
            <a:ahLst/>
            <a:cxnLst>
              <a:cxn ang="0">
                <a:pos x="0" y="3"/>
              </a:cxn>
              <a:cxn ang="0">
                <a:pos x="0" y="3"/>
              </a:cxn>
              <a:cxn ang="0">
                <a:pos x="2" y="3"/>
              </a:cxn>
              <a:cxn ang="0">
                <a:pos x="2" y="3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0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</a:cxnLst>
            <a:rect l="0" t="0" r="r" b="b"/>
            <a:pathLst>
              <a:path w="2" h="3">
                <a:moveTo>
                  <a:pt x="0" y="3"/>
                </a:moveTo>
                <a:lnTo>
                  <a:pt x="0" y="3"/>
                </a:lnTo>
                <a:lnTo>
                  <a:pt x="2" y="3"/>
                </a:lnTo>
                <a:lnTo>
                  <a:pt x="2" y="3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0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 sz="1300"/>
          </a:p>
        </p:txBody>
      </p:sp>
      <p:sp>
        <p:nvSpPr>
          <p:cNvPr id="283" name="Line 1187"/>
          <p:cNvSpPr>
            <a:spLocks noChangeShapeType="1"/>
          </p:cNvSpPr>
          <p:nvPr/>
        </p:nvSpPr>
        <p:spPr bwMode="auto">
          <a:xfrm>
            <a:off x="569913" y="520700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 sz="1300"/>
          </a:p>
        </p:txBody>
      </p:sp>
      <p:sp>
        <p:nvSpPr>
          <p:cNvPr id="284" name="Line 1188"/>
          <p:cNvSpPr>
            <a:spLocks noChangeShapeType="1"/>
          </p:cNvSpPr>
          <p:nvPr/>
        </p:nvSpPr>
        <p:spPr bwMode="auto">
          <a:xfrm>
            <a:off x="569913" y="520700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 sz="1300"/>
          </a:p>
        </p:txBody>
      </p:sp>
      <p:sp>
        <p:nvSpPr>
          <p:cNvPr id="285" name="Freeform 1208"/>
          <p:cNvSpPr>
            <a:spLocks/>
          </p:cNvSpPr>
          <p:nvPr/>
        </p:nvSpPr>
        <p:spPr bwMode="auto">
          <a:xfrm>
            <a:off x="595313" y="557213"/>
            <a:ext cx="1587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 sz="1300"/>
          </a:p>
        </p:txBody>
      </p:sp>
      <p:sp>
        <p:nvSpPr>
          <p:cNvPr id="286" name="Freeform 1210"/>
          <p:cNvSpPr>
            <a:spLocks/>
          </p:cNvSpPr>
          <p:nvPr/>
        </p:nvSpPr>
        <p:spPr bwMode="auto">
          <a:xfrm>
            <a:off x="595313" y="557213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 sz="1300"/>
          </a:p>
        </p:txBody>
      </p:sp>
      <p:sp>
        <p:nvSpPr>
          <p:cNvPr id="287" name="Freeform 1214"/>
          <p:cNvSpPr>
            <a:spLocks/>
          </p:cNvSpPr>
          <p:nvPr/>
        </p:nvSpPr>
        <p:spPr bwMode="auto">
          <a:xfrm>
            <a:off x="595313" y="557213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2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 sz="1300"/>
          </a:p>
        </p:txBody>
      </p:sp>
      <p:sp>
        <p:nvSpPr>
          <p:cNvPr id="288" name="Rectangle 1215"/>
          <p:cNvSpPr>
            <a:spLocks noChangeArrowheads="1"/>
          </p:cNvSpPr>
          <p:nvPr/>
        </p:nvSpPr>
        <p:spPr bwMode="auto">
          <a:xfrm>
            <a:off x="595313" y="627063"/>
            <a:ext cx="1587" cy="1587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US" sz="1300"/>
          </a:p>
        </p:txBody>
      </p:sp>
      <p:sp>
        <p:nvSpPr>
          <p:cNvPr id="289" name="Freeform 1217"/>
          <p:cNvSpPr>
            <a:spLocks/>
          </p:cNvSpPr>
          <p:nvPr/>
        </p:nvSpPr>
        <p:spPr bwMode="auto">
          <a:xfrm>
            <a:off x="595313" y="627063"/>
            <a:ext cx="1587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 sz="1300"/>
          </a:p>
        </p:txBody>
      </p:sp>
      <p:sp>
        <p:nvSpPr>
          <p:cNvPr id="290" name="Freeform 1219"/>
          <p:cNvSpPr>
            <a:spLocks/>
          </p:cNvSpPr>
          <p:nvPr/>
        </p:nvSpPr>
        <p:spPr bwMode="auto">
          <a:xfrm>
            <a:off x="731838" y="541338"/>
            <a:ext cx="1587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 sz="1300"/>
          </a:p>
        </p:txBody>
      </p:sp>
      <p:sp>
        <p:nvSpPr>
          <p:cNvPr id="291" name="Freeform 1221"/>
          <p:cNvSpPr>
            <a:spLocks/>
          </p:cNvSpPr>
          <p:nvPr/>
        </p:nvSpPr>
        <p:spPr bwMode="auto">
          <a:xfrm>
            <a:off x="731838" y="541338"/>
            <a:ext cx="3175" cy="3175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0"/>
              </a:cxn>
            </a:cxnLst>
            <a:rect l="0" t="0" r="r" b="b"/>
            <a:pathLst>
              <a:path w="2" h="2">
                <a:moveTo>
                  <a:pt x="2" y="0"/>
                </a:move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 sz="1300"/>
          </a:p>
        </p:txBody>
      </p:sp>
      <p:sp>
        <p:nvSpPr>
          <p:cNvPr id="292" name="Freeform 1234"/>
          <p:cNvSpPr>
            <a:spLocks/>
          </p:cNvSpPr>
          <p:nvPr/>
        </p:nvSpPr>
        <p:spPr bwMode="auto">
          <a:xfrm>
            <a:off x="722313" y="550863"/>
            <a:ext cx="3175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2">
                <a:moveTo>
                  <a:pt x="0" y="0"/>
                </a:moveTo>
                <a:lnTo>
                  <a:pt x="0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 sz="1300"/>
          </a:p>
        </p:txBody>
      </p:sp>
      <p:sp>
        <p:nvSpPr>
          <p:cNvPr id="293" name="Line 1237"/>
          <p:cNvSpPr>
            <a:spLocks noChangeShapeType="1"/>
          </p:cNvSpPr>
          <p:nvPr/>
        </p:nvSpPr>
        <p:spPr bwMode="auto">
          <a:xfrm>
            <a:off x="728663" y="544513"/>
            <a:ext cx="1587" cy="1587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 sz="1300"/>
          </a:p>
        </p:txBody>
      </p:sp>
      <p:sp>
        <p:nvSpPr>
          <p:cNvPr id="294" name="Line 1238"/>
          <p:cNvSpPr>
            <a:spLocks noChangeShapeType="1"/>
          </p:cNvSpPr>
          <p:nvPr/>
        </p:nvSpPr>
        <p:spPr bwMode="auto">
          <a:xfrm>
            <a:off x="728663" y="544513"/>
            <a:ext cx="1587" cy="1587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 sz="1300"/>
          </a:p>
        </p:txBody>
      </p:sp>
      <p:sp>
        <p:nvSpPr>
          <p:cNvPr id="295" name="Freeform 1240"/>
          <p:cNvSpPr>
            <a:spLocks/>
          </p:cNvSpPr>
          <p:nvPr/>
        </p:nvSpPr>
        <p:spPr bwMode="auto">
          <a:xfrm>
            <a:off x="728663" y="541338"/>
            <a:ext cx="1587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h="2">
                <a:moveTo>
                  <a:pt x="0" y="2"/>
                </a:move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 sz="1300"/>
          </a:p>
        </p:txBody>
      </p:sp>
      <p:sp>
        <p:nvSpPr>
          <p:cNvPr id="296" name="Freeform 1243"/>
          <p:cNvSpPr>
            <a:spLocks/>
          </p:cNvSpPr>
          <p:nvPr/>
        </p:nvSpPr>
        <p:spPr bwMode="auto">
          <a:xfrm>
            <a:off x="728663" y="538163"/>
            <a:ext cx="3175" cy="3175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 sz="1300"/>
          </a:p>
        </p:txBody>
      </p:sp>
      <p:sp>
        <p:nvSpPr>
          <p:cNvPr id="297" name="Freeform 1246"/>
          <p:cNvSpPr>
            <a:spLocks/>
          </p:cNvSpPr>
          <p:nvPr/>
        </p:nvSpPr>
        <p:spPr bwMode="auto">
          <a:xfrm>
            <a:off x="725488" y="547688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 sz="1300"/>
          </a:p>
        </p:txBody>
      </p:sp>
      <p:sp>
        <p:nvSpPr>
          <p:cNvPr id="298" name="Freeform 1250"/>
          <p:cNvSpPr>
            <a:spLocks/>
          </p:cNvSpPr>
          <p:nvPr/>
        </p:nvSpPr>
        <p:spPr bwMode="auto">
          <a:xfrm>
            <a:off x="731838" y="530225"/>
            <a:ext cx="3175" cy="1588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0" y="0"/>
              </a:cxn>
              <a:cxn ang="0">
                <a:pos x="2" y="0"/>
              </a:cxn>
            </a:cxnLst>
            <a:rect l="0" t="0" r="r" b="b"/>
            <a:pathLst>
              <a:path w="2">
                <a:moveTo>
                  <a:pt x="2" y="0"/>
                </a:moveTo>
                <a:lnTo>
                  <a:pt x="0" y="0"/>
                </a:lnTo>
                <a:lnTo>
                  <a:pt x="2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 sz="1300"/>
          </a:p>
        </p:txBody>
      </p:sp>
      <p:sp>
        <p:nvSpPr>
          <p:cNvPr id="299" name="Freeform 1252"/>
          <p:cNvSpPr>
            <a:spLocks/>
          </p:cNvSpPr>
          <p:nvPr/>
        </p:nvSpPr>
        <p:spPr bwMode="auto">
          <a:xfrm>
            <a:off x="731838" y="527050"/>
            <a:ext cx="3175" cy="7938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5"/>
              </a:cxn>
              <a:cxn ang="0">
                <a:pos x="2" y="2"/>
              </a:cxn>
              <a:cxn ang="0">
                <a:pos x="2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5"/>
              </a:cxn>
              <a:cxn ang="0">
                <a:pos x="2" y="2"/>
              </a:cxn>
            </a:cxnLst>
            <a:rect l="0" t="0" r="r" b="b"/>
            <a:pathLst>
              <a:path w="2" h="5">
                <a:moveTo>
                  <a:pt x="2" y="2"/>
                </a:move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5"/>
                </a:lnTo>
                <a:lnTo>
                  <a:pt x="2" y="2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5"/>
                </a:lnTo>
                <a:lnTo>
                  <a:pt x="2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 sz="1300"/>
          </a:p>
        </p:txBody>
      </p:sp>
      <p:sp>
        <p:nvSpPr>
          <p:cNvPr id="300" name="Freeform 1255"/>
          <p:cNvSpPr>
            <a:spLocks/>
          </p:cNvSpPr>
          <p:nvPr/>
        </p:nvSpPr>
        <p:spPr bwMode="auto">
          <a:xfrm>
            <a:off x="712788" y="550863"/>
            <a:ext cx="3175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2">
                <a:moveTo>
                  <a:pt x="0" y="0"/>
                </a:move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 sz="1300"/>
          </a:p>
        </p:txBody>
      </p:sp>
      <p:sp>
        <p:nvSpPr>
          <p:cNvPr id="301" name="Rectangle 1256"/>
          <p:cNvSpPr>
            <a:spLocks noChangeArrowheads="1"/>
          </p:cNvSpPr>
          <p:nvPr/>
        </p:nvSpPr>
        <p:spPr bwMode="auto">
          <a:xfrm>
            <a:off x="722313" y="550863"/>
            <a:ext cx="1587" cy="1587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US" sz="1300"/>
          </a:p>
        </p:txBody>
      </p:sp>
      <p:sp>
        <p:nvSpPr>
          <p:cNvPr id="302" name="Freeform 1258"/>
          <p:cNvSpPr>
            <a:spLocks/>
          </p:cNvSpPr>
          <p:nvPr/>
        </p:nvSpPr>
        <p:spPr bwMode="auto">
          <a:xfrm>
            <a:off x="722313" y="550863"/>
            <a:ext cx="1587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 sz="1300"/>
          </a:p>
        </p:txBody>
      </p:sp>
      <p:sp>
        <p:nvSpPr>
          <p:cNvPr id="303" name="Freeform 1266"/>
          <p:cNvSpPr>
            <a:spLocks/>
          </p:cNvSpPr>
          <p:nvPr/>
        </p:nvSpPr>
        <p:spPr bwMode="auto">
          <a:xfrm>
            <a:off x="728663" y="534988"/>
            <a:ext cx="1587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 sz="1300"/>
          </a:p>
        </p:txBody>
      </p:sp>
      <p:sp>
        <p:nvSpPr>
          <p:cNvPr id="304" name="Freeform 1269"/>
          <p:cNvSpPr>
            <a:spLocks/>
          </p:cNvSpPr>
          <p:nvPr/>
        </p:nvSpPr>
        <p:spPr bwMode="auto">
          <a:xfrm>
            <a:off x="728663" y="530225"/>
            <a:ext cx="3175" cy="4763"/>
          </a:xfrm>
          <a:custGeom>
            <a:avLst/>
            <a:gdLst/>
            <a:ahLst/>
            <a:cxnLst>
              <a:cxn ang="0">
                <a:pos x="0" y="3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3"/>
              </a:cxn>
              <a:cxn ang="0">
                <a:pos x="0" y="3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3"/>
              </a:cxn>
              <a:cxn ang="0">
                <a:pos x="0" y="3"/>
              </a:cxn>
            </a:cxnLst>
            <a:rect l="0" t="0" r="r" b="b"/>
            <a:pathLst>
              <a:path w="2" h="3">
                <a:moveTo>
                  <a:pt x="0" y="3"/>
                </a:move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3"/>
                </a:lnTo>
                <a:lnTo>
                  <a:pt x="0" y="3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3"/>
                </a:lnTo>
                <a:lnTo>
                  <a:pt x="0" y="3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 sz="1300"/>
          </a:p>
        </p:txBody>
      </p:sp>
      <p:sp>
        <p:nvSpPr>
          <p:cNvPr id="305" name="Line 1270"/>
          <p:cNvSpPr>
            <a:spLocks noChangeShapeType="1"/>
          </p:cNvSpPr>
          <p:nvPr/>
        </p:nvSpPr>
        <p:spPr bwMode="auto">
          <a:xfrm>
            <a:off x="728663" y="530225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 sz="1300"/>
          </a:p>
        </p:txBody>
      </p:sp>
      <p:sp>
        <p:nvSpPr>
          <p:cNvPr id="306" name="Line 1271"/>
          <p:cNvSpPr>
            <a:spLocks noChangeShapeType="1"/>
          </p:cNvSpPr>
          <p:nvPr/>
        </p:nvSpPr>
        <p:spPr bwMode="auto">
          <a:xfrm>
            <a:off x="728663" y="530225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 sz="1300"/>
          </a:p>
        </p:txBody>
      </p:sp>
      <p:sp>
        <p:nvSpPr>
          <p:cNvPr id="307" name="Rectangle 1272"/>
          <p:cNvSpPr>
            <a:spLocks noChangeArrowheads="1"/>
          </p:cNvSpPr>
          <p:nvPr/>
        </p:nvSpPr>
        <p:spPr bwMode="auto">
          <a:xfrm>
            <a:off x="728663" y="530225"/>
            <a:ext cx="1587" cy="158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US" sz="1300"/>
          </a:p>
        </p:txBody>
      </p:sp>
      <p:sp>
        <p:nvSpPr>
          <p:cNvPr id="308" name="Rectangle 1273"/>
          <p:cNvSpPr>
            <a:spLocks noChangeArrowheads="1"/>
          </p:cNvSpPr>
          <p:nvPr/>
        </p:nvSpPr>
        <p:spPr bwMode="auto">
          <a:xfrm>
            <a:off x="728663" y="530225"/>
            <a:ext cx="1587" cy="1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US" sz="1300"/>
          </a:p>
        </p:txBody>
      </p:sp>
      <p:sp>
        <p:nvSpPr>
          <p:cNvPr id="309" name="Line 1274"/>
          <p:cNvSpPr>
            <a:spLocks noChangeShapeType="1"/>
          </p:cNvSpPr>
          <p:nvPr/>
        </p:nvSpPr>
        <p:spPr bwMode="auto">
          <a:xfrm>
            <a:off x="728663" y="527050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 sz="1300"/>
          </a:p>
        </p:txBody>
      </p:sp>
      <p:sp>
        <p:nvSpPr>
          <p:cNvPr id="310" name="Line 1275"/>
          <p:cNvSpPr>
            <a:spLocks noChangeShapeType="1"/>
          </p:cNvSpPr>
          <p:nvPr/>
        </p:nvSpPr>
        <p:spPr bwMode="auto">
          <a:xfrm>
            <a:off x="728663" y="527050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 sz="1300"/>
          </a:p>
        </p:txBody>
      </p:sp>
      <p:sp>
        <p:nvSpPr>
          <p:cNvPr id="311" name="Freeform 1277"/>
          <p:cNvSpPr>
            <a:spLocks/>
          </p:cNvSpPr>
          <p:nvPr/>
        </p:nvSpPr>
        <p:spPr bwMode="auto">
          <a:xfrm>
            <a:off x="728663" y="523875"/>
            <a:ext cx="1587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h="2">
                <a:moveTo>
                  <a:pt x="0" y="2"/>
                </a:move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 sz="1300"/>
          </a:p>
        </p:txBody>
      </p:sp>
      <p:sp>
        <p:nvSpPr>
          <p:cNvPr id="312" name="Freeform 1287"/>
          <p:cNvSpPr>
            <a:spLocks/>
          </p:cNvSpPr>
          <p:nvPr/>
        </p:nvSpPr>
        <p:spPr bwMode="auto">
          <a:xfrm>
            <a:off x="719138" y="514350"/>
            <a:ext cx="3175" cy="31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2" h="2">
                <a:moveTo>
                  <a:pt x="0" y="0"/>
                </a:move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 sz="1300"/>
          </a:p>
        </p:txBody>
      </p:sp>
      <p:sp>
        <p:nvSpPr>
          <p:cNvPr id="313" name="Freeform 1290"/>
          <p:cNvSpPr>
            <a:spLocks/>
          </p:cNvSpPr>
          <p:nvPr/>
        </p:nvSpPr>
        <p:spPr bwMode="auto">
          <a:xfrm>
            <a:off x="719138" y="517525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 sz="1300"/>
          </a:p>
        </p:txBody>
      </p:sp>
      <p:sp>
        <p:nvSpPr>
          <p:cNvPr id="314" name="Rectangle 1335"/>
          <p:cNvSpPr>
            <a:spLocks noChangeArrowheads="1"/>
          </p:cNvSpPr>
          <p:nvPr/>
        </p:nvSpPr>
        <p:spPr bwMode="auto">
          <a:xfrm>
            <a:off x="468313" y="508000"/>
            <a:ext cx="1587" cy="1588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US" sz="1300"/>
          </a:p>
        </p:txBody>
      </p:sp>
      <p:sp>
        <p:nvSpPr>
          <p:cNvPr id="315" name="Rectangle 1336"/>
          <p:cNvSpPr>
            <a:spLocks noChangeArrowheads="1"/>
          </p:cNvSpPr>
          <p:nvPr/>
        </p:nvSpPr>
        <p:spPr bwMode="auto">
          <a:xfrm>
            <a:off x="474663" y="495300"/>
            <a:ext cx="1587" cy="1588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US" sz="1300"/>
          </a:p>
        </p:txBody>
      </p:sp>
      <p:sp>
        <p:nvSpPr>
          <p:cNvPr id="316" name="Rectangle 1337"/>
          <p:cNvSpPr>
            <a:spLocks noChangeArrowheads="1"/>
          </p:cNvSpPr>
          <p:nvPr/>
        </p:nvSpPr>
        <p:spPr bwMode="auto">
          <a:xfrm>
            <a:off x="474663" y="495300"/>
            <a:ext cx="1587" cy="1588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US" sz="1300"/>
          </a:p>
        </p:txBody>
      </p:sp>
      <p:sp>
        <p:nvSpPr>
          <p:cNvPr id="317" name="Rectangle 1340"/>
          <p:cNvSpPr>
            <a:spLocks noChangeArrowheads="1"/>
          </p:cNvSpPr>
          <p:nvPr/>
        </p:nvSpPr>
        <p:spPr bwMode="auto">
          <a:xfrm>
            <a:off x="468313" y="508000"/>
            <a:ext cx="1587" cy="158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US" sz="1300"/>
          </a:p>
        </p:txBody>
      </p:sp>
      <p:sp>
        <p:nvSpPr>
          <p:cNvPr id="318" name="Rectangle 1341"/>
          <p:cNvSpPr>
            <a:spLocks noChangeArrowheads="1"/>
          </p:cNvSpPr>
          <p:nvPr/>
        </p:nvSpPr>
        <p:spPr bwMode="auto">
          <a:xfrm>
            <a:off x="468313" y="508000"/>
            <a:ext cx="1587" cy="158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US" sz="1300"/>
          </a:p>
        </p:txBody>
      </p:sp>
      <p:sp>
        <p:nvSpPr>
          <p:cNvPr id="319" name="Rectangle 1342"/>
          <p:cNvSpPr>
            <a:spLocks noChangeArrowheads="1"/>
          </p:cNvSpPr>
          <p:nvPr/>
        </p:nvSpPr>
        <p:spPr bwMode="auto">
          <a:xfrm>
            <a:off x="468313" y="508000"/>
            <a:ext cx="1587" cy="158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US" sz="1300"/>
          </a:p>
        </p:txBody>
      </p:sp>
      <p:sp>
        <p:nvSpPr>
          <p:cNvPr id="320" name="Rectangle 1343"/>
          <p:cNvSpPr>
            <a:spLocks noChangeArrowheads="1"/>
          </p:cNvSpPr>
          <p:nvPr/>
        </p:nvSpPr>
        <p:spPr bwMode="auto">
          <a:xfrm>
            <a:off x="468313" y="508000"/>
            <a:ext cx="1587" cy="1588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US" sz="1300"/>
          </a:p>
        </p:txBody>
      </p:sp>
      <p:sp>
        <p:nvSpPr>
          <p:cNvPr id="321" name="Rectangle 1344"/>
          <p:cNvSpPr>
            <a:spLocks noChangeArrowheads="1"/>
          </p:cNvSpPr>
          <p:nvPr/>
        </p:nvSpPr>
        <p:spPr bwMode="auto">
          <a:xfrm>
            <a:off x="465138" y="485775"/>
            <a:ext cx="1587" cy="317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US" sz="1300"/>
          </a:p>
        </p:txBody>
      </p:sp>
      <p:sp>
        <p:nvSpPr>
          <p:cNvPr id="3075" name="Rectangle 1027"/>
          <p:cNvSpPr>
            <a:spLocks noGrp="1" noChangeArrowheads="1"/>
          </p:cNvSpPr>
          <p:nvPr>
            <p:ph type="subTitle" idx="1"/>
          </p:nvPr>
        </p:nvSpPr>
        <p:spPr>
          <a:xfrm>
            <a:off x="4953000" y="4953000"/>
            <a:ext cx="4191000" cy="228600"/>
          </a:xfrm>
        </p:spPr>
        <p:txBody>
          <a:bodyPr/>
          <a:lstStyle>
            <a:lvl1pPr marL="0" indent="0">
              <a:buFontTx/>
              <a:buNone/>
              <a:defRPr sz="900">
                <a:solidFill>
                  <a:srgbClr val="215477"/>
                </a:solidFill>
              </a:defRPr>
            </a:lvl1pPr>
          </a:lstStyle>
          <a:p>
            <a:r>
              <a:rPr lang="en-US"/>
              <a:t>Potential strategic partnership</a:t>
            </a:r>
          </a:p>
        </p:txBody>
      </p:sp>
      <p:sp>
        <p:nvSpPr>
          <p:cNvPr id="322" name="Rectangle 1028"/>
          <p:cNvSpPr>
            <a:spLocks noGrp="1" noChangeArrowheads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 algn="l">
              <a:defRPr/>
            </a:lvl1pPr>
          </a:lstStyle>
          <a:p>
            <a:pPr>
              <a:defRPr/>
            </a:pPr>
            <a:fld id="{5DEA5B2D-7CA4-45D8-83DE-9C467CFD4241}" type="datetime1">
              <a:rPr lang="en-US" smtClean="0"/>
              <a:pPr>
                <a:defRPr/>
              </a:pPr>
              <a:t>7/29/2015</a:t>
            </a:fld>
            <a:endParaRPr lang="en-US"/>
          </a:p>
        </p:txBody>
      </p:sp>
      <p:sp>
        <p:nvSpPr>
          <p:cNvPr id="323" name="Rectangle 1029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334769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- with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-4763"/>
            <a:ext cx="9180513" cy="625476"/>
          </a:xfrm>
          <a:prstGeom prst="rect">
            <a:avLst/>
          </a:prstGeom>
          <a:gradFill flip="none" rotWithShape="1">
            <a:gsLst>
              <a:gs pos="0">
                <a:srgbClr val="2A2A7E"/>
              </a:gs>
              <a:gs pos="100000">
                <a:srgbClr val="4172AD"/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>
              <a:defRPr/>
            </a:pPr>
            <a:endParaRPr lang="en-NZ" dirty="0">
              <a:solidFill>
                <a:srgbClr val="FFFFFF"/>
              </a:solidFill>
            </a:endParaRPr>
          </a:p>
        </p:txBody>
      </p:sp>
      <p:pic>
        <p:nvPicPr>
          <p:cNvPr id="9" name="Picture 2" descr="Castalialogo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7634" y="1261376"/>
            <a:ext cx="2178050" cy="977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ectangle 9"/>
          <p:cNvSpPr/>
          <p:nvPr/>
        </p:nvSpPr>
        <p:spPr>
          <a:xfrm>
            <a:off x="5" y="5892800"/>
            <a:ext cx="9161463" cy="977900"/>
          </a:xfrm>
          <a:prstGeom prst="rect">
            <a:avLst/>
          </a:prstGeom>
          <a:gradFill flip="none" rotWithShape="1">
            <a:gsLst>
              <a:gs pos="0">
                <a:srgbClr val="2A2A7E"/>
              </a:gs>
              <a:gs pos="100000">
                <a:srgbClr val="4172AD"/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r" defTabSz="457200">
              <a:defRPr/>
            </a:pPr>
            <a:endParaRPr lang="en-NZ" sz="2400" i="1" dirty="0">
              <a:solidFill>
                <a:srgbClr val="FFFFFF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5" y="3028953"/>
            <a:ext cx="9161463" cy="1368425"/>
          </a:xfrm>
          <a:prstGeom prst="rect">
            <a:avLst/>
          </a:prstGeom>
          <a:gradFill flip="none" rotWithShape="1">
            <a:gsLst>
              <a:gs pos="0">
                <a:srgbClr val="2A2A7E"/>
              </a:gs>
              <a:gs pos="100000">
                <a:srgbClr val="4172AD"/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>
              <a:defRPr/>
            </a:pPr>
            <a:endParaRPr lang="en-NZ" dirty="0">
              <a:solidFill>
                <a:srgbClr val="FFFFFF"/>
              </a:solidFill>
            </a:endParaRPr>
          </a:p>
        </p:txBody>
      </p:sp>
      <p:sp>
        <p:nvSpPr>
          <p:cNvPr id="32" name="Picture Placeholder 31"/>
          <p:cNvSpPr>
            <a:spLocks noGrp="1"/>
          </p:cNvSpPr>
          <p:nvPr>
            <p:ph type="pic" sz="quarter" idx="12"/>
          </p:nvPr>
        </p:nvSpPr>
        <p:spPr>
          <a:xfrm>
            <a:off x="43" y="4397471"/>
            <a:ext cx="2297113" cy="1495425"/>
          </a:xfrm>
        </p:spPr>
        <p:txBody>
          <a:bodyPr rtlCol="0" anchor="ctr">
            <a:normAutofit/>
          </a:bodyPr>
          <a:lstStyle>
            <a:lvl1pPr marL="0" indent="0" algn="ctr">
              <a:buNone/>
              <a:defRPr sz="14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 smtClean="0"/>
          </a:p>
        </p:txBody>
      </p:sp>
      <p:sp>
        <p:nvSpPr>
          <p:cNvPr id="33" name="Picture Placeholder 31"/>
          <p:cNvSpPr>
            <a:spLocks noGrp="1"/>
          </p:cNvSpPr>
          <p:nvPr>
            <p:ph type="pic" sz="quarter" idx="13"/>
          </p:nvPr>
        </p:nvSpPr>
        <p:spPr>
          <a:xfrm>
            <a:off x="2297147" y="4397471"/>
            <a:ext cx="2297113" cy="1495425"/>
          </a:xfrm>
        </p:spPr>
        <p:txBody>
          <a:bodyPr rtlCol="0" anchor="ctr">
            <a:normAutofit/>
          </a:bodyPr>
          <a:lstStyle>
            <a:lvl1pPr marL="0" indent="0" algn="ctr">
              <a:buNone/>
              <a:defRPr sz="14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 smtClean="0"/>
          </a:p>
        </p:txBody>
      </p:sp>
      <p:sp>
        <p:nvSpPr>
          <p:cNvPr id="35" name="Picture Placeholder 31"/>
          <p:cNvSpPr>
            <a:spLocks noGrp="1"/>
          </p:cNvSpPr>
          <p:nvPr>
            <p:ph type="pic" sz="quarter" idx="15"/>
          </p:nvPr>
        </p:nvSpPr>
        <p:spPr>
          <a:xfrm>
            <a:off x="6891387" y="4397471"/>
            <a:ext cx="2297113" cy="1495425"/>
          </a:xfrm>
        </p:spPr>
        <p:txBody>
          <a:bodyPr rtlCol="0" anchor="ctr">
            <a:normAutofit/>
          </a:bodyPr>
          <a:lstStyle>
            <a:lvl1pPr marL="0" indent="0" algn="ctr">
              <a:buNone/>
              <a:defRPr sz="14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 smtClean="0"/>
          </a:p>
        </p:txBody>
      </p:sp>
      <p:sp>
        <p:nvSpPr>
          <p:cNvPr id="34" name="Picture Placeholder 31"/>
          <p:cNvSpPr>
            <a:spLocks noGrp="1"/>
          </p:cNvSpPr>
          <p:nvPr>
            <p:ph type="pic" sz="quarter" idx="14"/>
          </p:nvPr>
        </p:nvSpPr>
        <p:spPr>
          <a:xfrm>
            <a:off x="4594274" y="4397471"/>
            <a:ext cx="2297113" cy="1495425"/>
          </a:xfrm>
        </p:spPr>
        <p:txBody>
          <a:bodyPr rtlCol="0" anchor="ctr">
            <a:normAutofit/>
          </a:bodyPr>
          <a:lstStyle>
            <a:lvl1pPr marL="0" indent="0" algn="ctr">
              <a:buNone/>
              <a:defRPr sz="14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 smtClean="0"/>
          </a:p>
        </p:txBody>
      </p:sp>
      <p:sp>
        <p:nvSpPr>
          <p:cNvPr id="29" name="Text Placeholder 28"/>
          <p:cNvSpPr>
            <a:spLocks noGrp="1"/>
          </p:cNvSpPr>
          <p:nvPr>
            <p:ph type="body" sz="quarter" idx="10" hasCustomPrompt="1"/>
          </p:nvPr>
        </p:nvSpPr>
        <p:spPr>
          <a:xfrm>
            <a:off x="297261" y="3377325"/>
            <a:ext cx="8595919" cy="622300"/>
          </a:xfrm>
        </p:spPr>
        <p:txBody>
          <a:bodyPr>
            <a:normAutofit/>
          </a:bodyPr>
          <a:lstStyle>
            <a:lvl1pPr marL="0" indent="0" algn="r">
              <a:buNone/>
              <a:defRPr sz="3200" b="1" i="1" baseline="0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dirty="0" smtClean="0"/>
              <a:t>[Title]</a:t>
            </a:r>
          </a:p>
        </p:txBody>
      </p:sp>
      <p:sp>
        <p:nvSpPr>
          <p:cNvPr id="30" name="Text Placeholder 28"/>
          <p:cNvSpPr>
            <a:spLocks noGrp="1"/>
          </p:cNvSpPr>
          <p:nvPr>
            <p:ph type="body" sz="quarter" idx="11" hasCustomPrompt="1"/>
          </p:nvPr>
        </p:nvSpPr>
        <p:spPr>
          <a:xfrm>
            <a:off x="2608263" y="6029070"/>
            <a:ext cx="6284912" cy="622300"/>
          </a:xfrm>
        </p:spPr>
        <p:txBody>
          <a:bodyPr>
            <a:normAutofit/>
          </a:bodyPr>
          <a:lstStyle>
            <a:lvl1pPr marL="0" indent="0" algn="r">
              <a:buNone/>
              <a:defRPr sz="2400" b="0" i="1" baseline="0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dirty="0" smtClean="0"/>
              <a:t>[Presenter], [Month Year]</a:t>
            </a:r>
          </a:p>
        </p:txBody>
      </p:sp>
    </p:spTree>
    <p:extLst>
      <p:ext uri="{BB962C8B-B14F-4D97-AF65-F5344CB8AC3E}">
        <p14:creationId xmlns:p14="http://schemas.microsoft.com/office/powerpoint/2010/main" val="14587234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- no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906"/>
          <a:stretch/>
        </p:blipFill>
        <p:spPr>
          <a:xfrm>
            <a:off x="0" y="1"/>
            <a:ext cx="9144000" cy="6858000"/>
          </a:xfrm>
          <a:prstGeom prst="rect">
            <a:avLst/>
          </a:prstGeom>
        </p:spPr>
      </p:pic>
      <p:sp>
        <p:nvSpPr>
          <p:cNvPr id="9" name="Text Placeholder 28"/>
          <p:cNvSpPr>
            <a:spLocks noGrp="1"/>
          </p:cNvSpPr>
          <p:nvPr>
            <p:ph type="body" sz="quarter" idx="10" hasCustomPrompt="1"/>
          </p:nvPr>
        </p:nvSpPr>
        <p:spPr>
          <a:xfrm>
            <a:off x="948526" y="2238324"/>
            <a:ext cx="7246960" cy="1897039"/>
          </a:xfrm>
          <a:solidFill>
            <a:schemeClr val="bg1">
              <a:alpha val="45000"/>
            </a:schemeClr>
          </a:solidFill>
        </p:spPr>
        <p:txBody>
          <a:bodyPr anchor="b">
            <a:normAutofit/>
          </a:bodyPr>
          <a:lstStyle>
            <a:lvl1pPr marL="0" indent="0" algn="l">
              <a:buNone/>
              <a:defRPr sz="4800" b="1" i="1" cap="all" baseline="0">
                <a:solidFill>
                  <a:srgbClr val="002060"/>
                </a:solidFill>
              </a:defRPr>
            </a:lvl1pPr>
          </a:lstStyle>
          <a:p>
            <a:pPr lvl="0"/>
            <a:r>
              <a:rPr lang="en-US" dirty="0" smtClean="0"/>
              <a:t>[presentation title]</a:t>
            </a:r>
          </a:p>
        </p:txBody>
      </p:sp>
      <p:sp>
        <p:nvSpPr>
          <p:cNvPr id="10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948526" y="4135315"/>
            <a:ext cx="7246960" cy="1201003"/>
          </a:xfrm>
          <a:solidFill>
            <a:schemeClr val="bg1">
              <a:alpha val="21000"/>
            </a:schemeClr>
          </a:solidFill>
        </p:spPr>
        <p:txBody>
          <a:bodyPr/>
          <a:lstStyle>
            <a:lvl1pPr marL="0" indent="0" algn="l">
              <a:buNone/>
              <a:defRPr sz="2400" b="1">
                <a:solidFill>
                  <a:schemeClr val="bg1"/>
                </a:solidFill>
              </a:defRPr>
            </a:lvl1pPr>
          </a:lstStyle>
          <a:p>
            <a:r>
              <a:rPr lang="en-NZ" dirty="0" smtClean="0"/>
              <a:t>[Presenter Name/ Client/ Date]</a:t>
            </a: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966" y="405522"/>
            <a:ext cx="2373856" cy="10684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299299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/Content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-15747" y="0"/>
            <a:ext cx="1040525" cy="6858000"/>
          </a:xfrm>
          <a:prstGeom prst="rect">
            <a:avLst/>
          </a:prstGeom>
          <a:gradFill flip="none" rotWithShape="1">
            <a:gsLst>
              <a:gs pos="88000">
                <a:srgbClr val="39599C"/>
              </a:gs>
              <a:gs pos="45000">
                <a:srgbClr val="31418D"/>
              </a:gs>
              <a:gs pos="0">
                <a:srgbClr val="2A2A7E"/>
              </a:gs>
              <a:gs pos="100000">
                <a:srgbClr val="4172AD"/>
              </a:gs>
            </a:gsLst>
            <a:lin ang="2700000" scaled="1"/>
            <a:tileRect/>
          </a:gradFill>
          <a:ln w="0"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base">
              <a:spcBef>
                <a:spcPct val="0"/>
              </a:spcBef>
              <a:spcAft>
                <a:spcPct val="0"/>
              </a:spcAft>
            </a:pPr>
            <a:endParaRPr lang="en-NZ" dirty="0">
              <a:solidFill>
                <a:srgbClr val="2A2A7E"/>
              </a:solidFill>
            </a:endParaRPr>
          </a:p>
        </p:txBody>
      </p:sp>
      <p:sp>
        <p:nvSpPr>
          <p:cNvPr id="6" name="Rectangle 5"/>
          <p:cNvSpPr/>
          <p:nvPr userDrawn="1"/>
        </p:nvSpPr>
        <p:spPr>
          <a:xfrm flipH="1">
            <a:off x="1100676" y="0"/>
            <a:ext cx="45719" cy="6858000"/>
          </a:xfrm>
          <a:prstGeom prst="rect">
            <a:avLst/>
          </a:prstGeom>
          <a:gradFill flip="none" rotWithShape="1">
            <a:gsLst>
              <a:gs pos="88000">
                <a:srgbClr val="39599C"/>
              </a:gs>
              <a:gs pos="45000">
                <a:srgbClr val="31418D"/>
              </a:gs>
              <a:gs pos="0">
                <a:srgbClr val="2A2A7E"/>
              </a:gs>
              <a:gs pos="100000">
                <a:srgbClr val="4172AD"/>
              </a:gs>
            </a:gsLst>
            <a:lin ang="2700000" scaled="1"/>
            <a:tileRect/>
          </a:gradFill>
          <a:ln w="0"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base">
              <a:spcBef>
                <a:spcPct val="0"/>
              </a:spcBef>
              <a:spcAft>
                <a:spcPct val="0"/>
              </a:spcAft>
            </a:pPr>
            <a:endParaRPr lang="en-NZ" dirty="0">
              <a:solidFill>
                <a:srgbClr val="2A2A7E"/>
              </a:solidFill>
            </a:endParaRPr>
          </a:p>
        </p:txBody>
      </p:sp>
      <p:sp>
        <p:nvSpPr>
          <p:cNvPr id="10" name="Slide Number Placeholder 12"/>
          <p:cNvSpPr>
            <a:spLocks noGrp="1"/>
          </p:cNvSpPr>
          <p:nvPr>
            <p:ph type="sldNum" sz="quarter" idx="16"/>
          </p:nvPr>
        </p:nvSpPr>
        <p:spPr>
          <a:xfrm>
            <a:off x="4031417" y="6356446"/>
            <a:ext cx="2133600" cy="365125"/>
          </a:xfrm>
        </p:spPr>
        <p:txBody>
          <a:bodyPr/>
          <a:lstStyle>
            <a:lvl1pPr algn="ctr">
              <a:defRPr b="1"/>
            </a:lvl1pPr>
          </a:lstStyle>
          <a:p>
            <a:fld id="{5E74316C-E23F-428A-8567-06E5DA18F3DA}" type="slidenum">
              <a:rPr lang="en-NZ" smtClean="0"/>
              <a:pPr/>
              <a:t>‹#›</a:t>
            </a:fld>
            <a:endParaRPr lang="en-NZ" dirty="0"/>
          </a:p>
        </p:txBody>
      </p:sp>
      <p:pic>
        <p:nvPicPr>
          <p:cNvPr id="7" name="Picture 2" descr="I:\Marketing\Logos and biz cards\Logos\Castalialogo Logo Twitter.bmp"/>
          <p:cNvPicPr>
            <a:picLocks noChangeAspect="1" noChangeArrowheads="1"/>
          </p:cNvPicPr>
          <p:nvPr userDrawn="1"/>
        </p:nvPicPr>
        <p:blipFill rotWithShape="1">
          <a:blip r:embed="rId2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29" t="13477" r="3357" b="39442"/>
          <a:stretch/>
        </p:blipFill>
        <p:spPr bwMode="auto">
          <a:xfrm>
            <a:off x="8175175" y="6372320"/>
            <a:ext cx="864097" cy="419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>
          <a:xfrm>
            <a:off x="1673546" y="489325"/>
            <a:ext cx="6452563" cy="787384"/>
          </a:xfrm>
          <a:noFill/>
        </p:spPr>
        <p:txBody>
          <a:bodyPr anchor="ctr" anchorCtr="0"/>
          <a:lstStyle>
            <a:lvl1pPr algn="l">
              <a:defRPr sz="2800" b="1" i="1" cap="all">
                <a:solidFill>
                  <a:srgbClr val="2A2A7E"/>
                </a:solidFill>
              </a:defRPr>
            </a:lvl1pPr>
          </a:lstStyle>
          <a:p>
            <a:r>
              <a:rPr lang="en-US" dirty="0" smtClean="0"/>
              <a:t>[contents/Section Heading]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quarter" idx="17" hasCustomPrompt="1"/>
          </p:nvPr>
        </p:nvSpPr>
        <p:spPr>
          <a:xfrm>
            <a:off x="1673225" y="1692277"/>
            <a:ext cx="6453188" cy="4094163"/>
          </a:xfrm>
          <a:effectLst/>
        </p:spPr>
        <p:txBody>
          <a:bodyPr/>
          <a:lstStyle>
            <a:lvl1pPr marL="285750" marR="0" indent="-28575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 sz="2000"/>
            </a:lvl1pPr>
          </a:lstStyle>
          <a:p>
            <a:pPr marL="285750" indent="-285750">
              <a:buFont typeface="Arial" pitchFamily="34" charset="0"/>
              <a:buChar char="•"/>
            </a:pPr>
            <a:r>
              <a:rPr lang="en-NZ" sz="2000" dirty="0" smtClean="0">
                <a:solidFill>
                  <a:srgbClr val="002060"/>
                </a:solidFill>
              </a:rPr>
              <a:t>[Enter</a:t>
            </a:r>
            <a:r>
              <a:rPr lang="en-NZ" sz="2000" baseline="0" dirty="0" smtClean="0">
                <a:solidFill>
                  <a:srgbClr val="002060"/>
                </a:solidFill>
              </a:rPr>
              <a:t> subtitles for the section]</a:t>
            </a:r>
          </a:p>
          <a:p>
            <a:pPr marL="285750" marR="0" indent="-28575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NZ" sz="2000" dirty="0" smtClean="0">
                <a:solidFill>
                  <a:srgbClr val="002060"/>
                </a:solidFill>
              </a:rPr>
              <a:t>[Enter</a:t>
            </a:r>
            <a:r>
              <a:rPr lang="en-NZ" sz="2000" baseline="0" dirty="0" smtClean="0">
                <a:solidFill>
                  <a:srgbClr val="002060"/>
                </a:solidFill>
              </a:rPr>
              <a:t> subtitles for the section]</a:t>
            </a:r>
          </a:p>
          <a:p>
            <a:pPr marL="285750" marR="0" indent="-28575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NZ" sz="2000" dirty="0" smtClean="0">
                <a:solidFill>
                  <a:srgbClr val="002060"/>
                </a:solidFill>
              </a:rPr>
              <a:t>[Enter</a:t>
            </a:r>
            <a:r>
              <a:rPr lang="en-NZ" sz="2000" baseline="0" dirty="0" smtClean="0">
                <a:solidFill>
                  <a:srgbClr val="002060"/>
                </a:solidFill>
              </a:rPr>
              <a:t> subtitles for the section]</a:t>
            </a:r>
          </a:p>
          <a:p>
            <a:pPr marL="285750" marR="0" indent="-28575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NZ" sz="2000" dirty="0" smtClean="0">
                <a:solidFill>
                  <a:srgbClr val="002060"/>
                </a:solidFill>
              </a:rPr>
              <a:t>[Enter</a:t>
            </a:r>
            <a:r>
              <a:rPr lang="en-NZ" sz="2000" baseline="0" dirty="0" smtClean="0">
                <a:solidFill>
                  <a:srgbClr val="002060"/>
                </a:solidFill>
              </a:rPr>
              <a:t> subtitles for the section]</a:t>
            </a:r>
          </a:p>
          <a:p>
            <a:pPr marL="285750" marR="0" indent="-28575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NZ" sz="2000" dirty="0" smtClean="0">
                <a:solidFill>
                  <a:srgbClr val="002060"/>
                </a:solidFill>
              </a:rPr>
              <a:t>[Enter</a:t>
            </a:r>
            <a:r>
              <a:rPr lang="en-NZ" sz="2000" baseline="0" dirty="0" smtClean="0">
                <a:solidFill>
                  <a:srgbClr val="002060"/>
                </a:solidFill>
              </a:rPr>
              <a:t> subtitles for the section]</a:t>
            </a:r>
          </a:p>
          <a:p>
            <a:pPr marL="285750" marR="0" indent="-28575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NZ" sz="2000" dirty="0" smtClean="0">
                <a:solidFill>
                  <a:srgbClr val="002060"/>
                </a:solidFill>
              </a:rPr>
              <a:t>[Enter</a:t>
            </a:r>
            <a:r>
              <a:rPr lang="en-NZ" sz="2000" baseline="0" dirty="0" smtClean="0">
                <a:solidFill>
                  <a:srgbClr val="002060"/>
                </a:solidFill>
              </a:rPr>
              <a:t> subtitles for the section]</a:t>
            </a:r>
          </a:p>
          <a:p>
            <a:pPr marL="285750" marR="0" indent="-28575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NZ" sz="2000" dirty="0" smtClean="0">
                <a:solidFill>
                  <a:srgbClr val="002060"/>
                </a:solidFill>
              </a:rPr>
              <a:t>[Enter</a:t>
            </a:r>
            <a:r>
              <a:rPr lang="en-NZ" sz="2000" baseline="0" dirty="0" smtClean="0">
                <a:solidFill>
                  <a:srgbClr val="002060"/>
                </a:solidFill>
              </a:rPr>
              <a:t> subtitles for the section]</a:t>
            </a:r>
          </a:p>
        </p:txBody>
      </p:sp>
    </p:spTree>
    <p:extLst>
      <p:ext uri="{BB962C8B-B14F-4D97-AF65-F5344CB8AC3E}">
        <p14:creationId xmlns:p14="http://schemas.microsoft.com/office/powerpoint/2010/main" val="25947538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ignposting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673546" y="489325"/>
            <a:ext cx="6452563" cy="787384"/>
          </a:xfrm>
          <a:noFill/>
        </p:spPr>
        <p:txBody>
          <a:bodyPr anchor="ctr" anchorCtr="0"/>
          <a:lstStyle>
            <a:lvl1pPr algn="l">
              <a:defRPr sz="2800" b="1" i="1" cap="all">
                <a:solidFill>
                  <a:srgbClr val="2A2A7E"/>
                </a:solidFill>
              </a:defRPr>
            </a:lvl1pPr>
          </a:lstStyle>
          <a:p>
            <a:r>
              <a:rPr lang="en-US" dirty="0" smtClean="0"/>
              <a:t>[contents/Section Heading]</a:t>
            </a:r>
            <a:endParaRPr lang="en-US" dirty="0"/>
          </a:p>
        </p:txBody>
      </p:sp>
      <p:sp>
        <p:nvSpPr>
          <p:cNvPr id="8" name="Rectangle 7"/>
          <p:cNvSpPr/>
          <p:nvPr userDrawn="1"/>
        </p:nvSpPr>
        <p:spPr>
          <a:xfrm>
            <a:off x="-15747" y="0"/>
            <a:ext cx="1040525" cy="6858000"/>
          </a:xfrm>
          <a:prstGeom prst="rect">
            <a:avLst/>
          </a:prstGeom>
          <a:gradFill flip="none" rotWithShape="1">
            <a:gsLst>
              <a:gs pos="88000">
                <a:srgbClr val="39599C"/>
              </a:gs>
              <a:gs pos="45000">
                <a:srgbClr val="31418D"/>
              </a:gs>
              <a:gs pos="0">
                <a:srgbClr val="2A2A7E"/>
              </a:gs>
              <a:gs pos="100000">
                <a:srgbClr val="4172AD"/>
              </a:gs>
            </a:gsLst>
            <a:lin ang="2700000" scaled="1"/>
            <a:tileRect/>
          </a:gradFill>
          <a:ln w="0"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base">
              <a:spcBef>
                <a:spcPct val="0"/>
              </a:spcBef>
              <a:spcAft>
                <a:spcPct val="0"/>
              </a:spcAft>
            </a:pPr>
            <a:endParaRPr lang="en-NZ" dirty="0">
              <a:solidFill>
                <a:srgbClr val="2A2A7E"/>
              </a:solidFill>
            </a:endParaRPr>
          </a:p>
        </p:txBody>
      </p:sp>
      <p:sp>
        <p:nvSpPr>
          <p:cNvPr id="6" name="Rectangle 5"/>
          <p:cNvSpPr/>
          <p:nvPr userDrawn="1"/>
        </p:nvSpPr>
        <p:spPr>
          <a:xfrm flipH="1">
            <a:off x="1100676" y="0"/>
            <a:ext cx="45719" cy="6858000"/>
          </a:xfrm>
          <a:prstGeom prst="rect">
            <a:avLst/>
          </a:prstGeom>
          <a:gradFill flip="none" rotWithShape="1">
            <a:gsLst>
              <a:gs pos="88000">
                <a:srgbClr val="39599C"/>
              </a:gs>
              <a:gs pos="45000">
                <a:srgbClr val="31418D"/>
              </a:gs>
              <a:gs pos="0">
                <a:srgbClr val="2A2A7E"/>
              </a:gs>
              <a:gs pos="100000">
                <a:srgbClr val="4172AD"/>
              </a:gs>
            </a:gsLst>
            <a:lin ang="2700000" scaled="1"/>
            <a:tileRect/>
          </a:gradFill>
          <a:ln w="0"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base">
              <a:spcBef>
                <a:spcPct val="0"/>
              </a:spcBef>
              <a:spcAft>
                <a:spcPct val="0"/>
              </a:spcAft>
            </a:pPr>
            <a:endParaRPr lang="en-NZ" dirty="0">
              <a:solidFill>
                <a:srgbClr val="2A2A7E"/>
              </a:solidFill>
            </a:endParaRPr>
          </a:p>
        </p:txBody>
      </p:sp>
      <p:sp>
        <p:nvSpPr>
          <p:cNvPr id="10" name="Slide Number Placeholder 12"/>
          <p:cNvSpPr>
            <a:spLocks noGrp="1"/>
          </p:cNvSpPr>
          <p:nvPr>
            <p:ph type="sldNum" sz="quarter" idx="16"/>
          </p:nvPr>
        </p:nvSpPr>
        <p:spPr>
          <a:xfrm>
            <a:off x="4031417" y="6356446"/>
            <a:ext cx="2133600" cy="365125"/>
          </a:xfrm>
        </p:spPr>
        <p:txBody>
          <a:bodyPr/>
          <a:lstStyle>
            <a:lvl1pPr algn="ctr">
              <a:defRPr b="1"/>
            </a:lvl1pPr>
          </a:lstStyle>
          <a:p>
            <a:fld id="{5E74316C-E23F-428A-8567-06E5DA18F3DA}" type="slidenum">
              <a:rPr lang="en-NZ" smtClean="0"/>
              <a:pPr/>
              <a:t>‹#›</a:t>
            </a:fld>
            <a:endParaRPr lang="en-NZ" dirty="0"/>
          </a:p>
        </p:txBody>
      </p:sp>
      <p:pic>
        <p:nvPicPr>
          <p:cNvPr id="9" name="Picture 2" descr="I:\Marketing\Logos and biz cards\Logos\Castalialogo Logo Twitter.bmp"/>
          <p:cNvPicPr>
            <a:picLocks noChangeAspect="1" noChangeArrowheads="1"/>
          </p:cNvPicPr>
          <p:nvPr userDrawn="1"/>
        </p:nvPicPr>
        <p:blipFill rotWithShape="1">
          <a:blip r:embed="rId2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29" t="13477" r="3357" b="39442"/>
          <a:stretch/>
        </p:blipFill>
        <p:spPr bwMode="auto">
          <a:xfrm>
            <a:off x="8175175" y="6372320"/>
            <a:ext cx="864097" cy="419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 Placeholder 10"/>
          <p:cNvSpPr>
            <a:spLocks noGrp="1"/>
          </p:cNvSpPr>
          <p:nvPr>
            <p:ph type="body" sz="quarter" idx="17" hasCustomPrompt="1"/>
          </p:nvPr>
        </p:nvSpPr>
        <p:spPr>
          <a:xfrm>
            <a:off x="1673225" y="1801816"/>
            <a:ext cx="6453188" cy="3957637"/>
          </a:xfrm>
        </p:spPr>
        <p:txBody>
          <a:bodyPr/>
          <a:lstStyle>
            <a:lvl1pPr>
              <a:defRPr sz="2000" baseline="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 lvl="0"/>
            <a:r>
              <a:rPr lang="en-NZ" dirty="0" smtClean="0"/>
              <a:t>[Enter subheadings in grey and current section heading in blue]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14306297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5" y="268328"/>
            <a:ext cx="9161463" cy="750887"/>
          </a:xfrm>
          <a:prstGeom prst="rect">
            <a:avLst/>
          </a:prstGeom>
          <a:gradFill flip="none" rotWithShape="1">
            <a:gsLst>
              <a:gs pos="0">
                <a:srgbClr val="2A2A7E"/>
              </a:gs>
              <a:gs pos="100000">
                <a:srgbClr val="4172AD"/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>
              <a:defRPr/>
            </a:pPr>
            <a:endParaRPr lang="en-NZ" dirty="0">
              <a:solidFill>
                <a:srgbClr val="FFFFFF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6"/>
            <a:ext cx="8229600" cy="4525963"/>
          </a:xfrm>
          <a:noFill/>
          <a:effectLst>
            <a:outerShdw blurRad="50800" dist="50800" dir="5400000" algn="ctr" rotWithShape="0">
              <a:schemeClr val="bg1"/>
            </a:outerShdw>
          </a:effectLst>
        </p:spPr>
        <p:txBody>
          <a:bodyPr/>
          <a:lstStyle>
            <a:lvl1pPr marL="457200" indent="-457200">
              <a:buSzPct val="100000"/>
              <a:buFont typeface="Wingdings" charset="2"/>
              <a:buChar char="§"/>
              <a:defRPr sz="2400">
                <a:solidFill>
                  <a:srgbClr val="002060"/>
                </a:solidFill>
              </a:defRPr>
            </a:lvl1pPr>
            <a:lvl2pPr marL="914400" indent="-457200">
              <a:buFont typeface="Lucida Grande"/>
              <a:buChar char="­"/>
              <a:defRPr sz="2000">
                <a:solidFill>
                  <a:srgbClr val="002060"/>
                </a:solidFill>
              </a:defRPr>
            </a:lvl2pPr>
            <a:lvl3pPr marL="1143000" indent="-228600">
              <a:buFont typeface="Arial"/>
              <a:buChar char="•"/>
              <a:defRPr sz="1800">
                <a:solidFill>
                  <a:srgbClr val="002060"/>
                </a:solidFill>
              </a:defRPr>
            </a:lvl3pPr>
            <a:lvl4pPr marL="1371600" indent="0">
              <a:buFontTx/>
              <a:buNone/>
              <a:defRPr sz="1600">
                <a:solidFill>
                  <a:srgbClr val="002060"/>
                </a:solidFill>
              </a:defRPr>
            </a:lvl4pPr>
            <a:lvl5pPr>
              <a:defRPr>
                <a:solidFill>
                  <a:srgbClr val="2A2A7E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457200" y="392155"/>
            <a:ext cx="8229600" cy="485775"/>
          </a:xfrm>
        </p:spPr>
        <p:txBody>
          <a:bodyPr>
            <a:noAutofit/>
          </a:bodyPr>
          <a:lstStyle>
            <a:lvl1pPr marL="0" indent="0">
              <a:buNone/>
              <a:defRPr sz="2800" b="1" i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6"/>
          </p:nvPr>
        </p:nvSpPr>
        <p:spPr>
          <a:xfrm>
            <a:off x="3505200" y="6356446"/>
            <a:ext cx="2133600" cy="365125"/>
          </a:xfrm>
        </p:spPr>
        <p:txBody>
          <a:bodyPr/>
          <a:lstStyle>
            <a:lvl1pPr algn="ctr">
              <a:defRPr b="1"/>
            </a:lvl1pPr>
          </a:lstStyle>
          <a:p>
            <a:fld id="{5E74316C-E23F-428A-8567-06E5DA18F3DA}" type="slidenum">
              <a:rPr lang="en-NZ" smtClean="0"/>
              <a:pPr/>
              <a:t>‹#›</a:t>
            </a:fld>
            <a:endParaRPr lang="en-NZ" dirty="0"/>
          </a:p>
        </p:txBody>
      </p:sp>
      <p:pic>
        <p:nvPicPr>
          <p:cNvPr id="6" name="Picture 2" descr="I:\Marketing\Logos and biz cards\Logos\Castalialogo Logo Twitter.bmp"/>
          <p:cNvPicPr>
            <a:picLocks noChangeAspect="1" noChangeArrowheads="1"/>
          </p:cNvPicPr>
          <p:nvPr userDrawn="1"/>
        </p:nvPicPr>
        <p:blipFill rotWithShape="1">
          <a:blip r:embed="rId2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29" t="13477" r="3357" b="39442"/>
          <a:stretch/>
        </p:blipFill>
        <p:spPr bwMode="auto">
          <a:xfrm>
            <a:off x="8175175" y="6372320"/>
            <a:ext cx="864097" cy="419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1255657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12"/>
          <p:cNvSpPr>
            <a:spLocks noGrp="1"/>
          </p:cNvSpPr>
          <p:nvPr>
            <p:ph type="sldNum" sz="quarter" idx="16"/>
          </p:nvPr>
        </p:nvSpPr>
        <p:spPr>
          <a:xfrm>
            <a:off x="3505200" y="6356446"/>
            <a:ext cx="2133600" cy="365125"/>
          </a:xfrm>
        </p:spPr>
        <p:txBody>
          <a:bodyPr/>
          <a:lstStyle>
            <a:lvl1pPr algn="ctr">
              <a:defRPr b="1"/>
            </a:lvl1pPr>
          </a:lstStyle>
          <a:p>
            <a:fld id="{5E74316C-E23F-428A-8567-06E5DA18F3DA}" type="slidenum">
              <a:rPr lang="en-NZ" smtClean="0"/>
              <a:pPr/>
              <a:t>‹#›</a:t>
            </a:fld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42022343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570E33-20DA-4D99-8BED-8750A0A9E963}" type="datetimeFigureOut">
              <a:rPr lang="en-US" smtClean="0"/>
              <a:t>7/29/2015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AAC026-A3D7-40E6-8476-966772726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423544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act Us (simpl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5" y="268328"/>
            <a:ext cx="9161463" cy="750887"/>
          </a:xfrm>
          <a:prstGeom prst="rect">
            <a:avLst/>
          </a:prstGeom>
          <a:gradFill flip="none" rotWithShape="1">
            <a:gsLst>
              <a:gs pos="0">
                <a:srgbClr val="2A2A7E"/>
              </a:gs>
              <a:gs pos="100000">
                <a:srgbClr val="4172AD"/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>
              <a:defRPr/>
            </a:pPr>
            <a:endParaRPr lang="en-NZ" dirty="0">
              <a:solidFill>
                <a:srgbClr val="FFFFFF"/>
              </a:solidFill>
            </a:endParaRPr>
          </a:p>
        </p:txBody>
      </p:sp>
      <p:pic>
        <p:nvPicPr>
          <p:cNvPr id="5" name="Picture 2" descr="Castalialogo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0187" y="6127238"/>
            <a:ext cx="1244600" cy="560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230191" y="392155"/>
            <a:ext cx="8713787" cy="485775"/>
          </a:xfrm>
        </p:spPr>
        <p:txBody>
          <a:bodyPr>
            <a:noAutofit/>
          </a:bodyPr>
          <a:lstStyle>
            <a:lvl1pPr marL="0" indent="0">
              <a:buNone/>
              <a:defRPr sz="2800" b="1" i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dirty="0" smtClean="0"/>
              <a:t>Contact Us</a:t>
            </a:r>
          </a:p>
        </p:txBody>
      </p:sp>
      <p:sp>
        <p:nvSpPr>
          <p:cNvPr id="2" name="TextBox 1"/>
          <p:cNvSpPr txBox="1"/>
          <p:nvPr userDrawn="1"/>
        </p:nvSpPr>
        <p:spPr>
          <a:xfrm>
            <a:off x="1662550" y="6282045"/>
            <a:ext cx="712704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defTabSz="457200" fontAlgn="base">
              <a:spcBef>
                <a:spcPct val="0"/>
              </a:spcBef>
              <a:spcAft>
                <a:spcPct val="0"/>
              </a:spcAft>
            </a:pPr>
            <a:r>
              <a:rPr lang="en-NZ" sz="1600" b="1" dirty="0" smtClean="0">
                <a:solidFill>
                  <a:srgbClr val="002060"/>
                </a:solidFill>
                <a:ea typeface="MS PGothic" pitchFamily="34" charset="-128"/>
              </a:rPr>
              <a:t>Paris   •   Sydney   •   Wellington   •   Washington, DC.   •   New York   •   Bogotá    </a:t>
            </a:r>
            <a:endParaRPr lang="en-NZ" sz="1600" b="1" dirty="0">
              <a:solidFill>
                <a:srgbClr val="002060"/>
              </a:solidFill>
              <a:ea typeface="MS PGothic" pitchFamily="34" charset="-128"/>
            </a:endParaRPr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21" hasCustomPrompt="1"/>
          </p:nvPr>
        </p:nvSpPr>
        <p:spPr>
          <a:xfrm>
            <a:off x="1882055" y="1518532"/>
            <a:ext cx="5356225" cy="4030935"/>
          </a:xfrm>
        </p:spPr>
        <p:txBody>
          <a:bodyPr wrap="square" anchor="ctr"/>
          <a:lstStyle>
            <a:lvl1pPr marL="0" indent="0" algn="ctr">
              <a:buNone/>
              <a:defRPr sz="2000" b="0" i="0" baseline="0"/>
            </a:lvl1pPr>
            <a:lvl2pPr marL="0" marR="0" indent="0" algn="ctr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 sz="1600" b="0" baseline="0">
                <a:solidFill>
                  <a:srgbClr val="002060"/>
                </a:solidFill>
                <a:latin typeface="+mn-lt"/>
              </a:defRPr>
            </a:lvl2pPr>
            <a:lvl3pPr marL="0" marR="0" indent="0" algn="ctr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 sz="1400"/>
            </a:lvl3pPr>
            <a:lvl4pPr marL="1371600" indent="0" algn="ctr">
              <a:buNone/>
              <a:defRPr/>
            </a:lvl4pPr>
            <a:lvl5pPr marL="0" indent="0" algn="ctr">
              <a:lnSpc>
                <a:spcPct val="100000"/>
              </a:lnSpc>
              <a:buNone/>
              <a:defRPr sz="1400"/>
            </a:lvl5pPr>
          </a:lstStyle>
          <a:p>
            <a:pPr marL="0" marR="0" lvl="1" indent="0" algn="ctr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dirty="0" smtClean="0"/>
              <a:t>[Main Contact Name]</a:t>
            </a:r>
            <a:br>
              <a:rPr lang="en-US" dirty="0" smtClean="0"/>
            </a:br>
            <a:r>
              <a:rPr lang="en-US" dirty="0" smtClean="0"/>
              <a:t>[Title]</a:t>
            </a:r>
            <a:br>
              <a:rPr lang="en-US" dirty="0" smtClean="0"/>
            </a:br>
            <a:r>
              <a:rPr lang="en-US" dirty="0" smtClean="0"/>
              <a:t>Castalia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[Address details]</a:t>
            </a:r>
            <a:br>
              <a:rPr lang="en-US" dirty="0" smtClean="0"/>
            </a:br>
            <a:r>
              <a:rPr lang="en-US" dirty="0" smtClean="0"/>
              <a:t>[Address details]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[Phone Number]</a:t>
            </a:r>
            <a:br>
              <a:rPr lang="en-US" dirty="0" smtClean="0"/>
            </a:br>
            <a:r>
              <a:rPr lang="en-US" dirty="0" smtClean="0"/>
              <a:t>[Mobile Number]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[email address]</a:t>
            </a:r>
            <a:br>
              <a:rPr lang="en-US" dirty="0" smtClean="0"/>
            </a:br>
            <a:r>
              <a:rPr lang="en-US" dirty="0" err="1" smtClean="0"/>
              <a:t>www.castalia-advisors.com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9038576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act Us (detailed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-19051" y="5524596"/>
            <a:ext cx="9176400" cy="1368425"/>
          </a:xfrm>
          <a:prstGeom prst="rect">
            <a:avLst/>
          </a:prstGeom>
          <a:gradFill flip="none" rotWithShape="1">
            <a:gsLst>
              <a:gs pos="0">
                <a:srgbClr val="2A2A7E"/>
              </a:gs>
              <a:gs pos="100000">
                <a:srgbClr val="4172AD"/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>
              <a:defRPr/>
            </a:pPr>
            <a:endParaRPr lang="en-NZ" dirty="0">
              <a:solidFill>
                <a:srgbClr val="FFFFFF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5" y="268328"/>
            <a:ext cx="9161463" cy="750887"/>
          </a:xfrm>
          <a:prstGeom prst="rect">
            <a:avLst/>
          </a:prstGeom>
          <a:gradFill flip="none" rotWithShape="1">
            <a:gsLst>
              <a:gs pos="0">
                <a:srgbClr val="2A2A7E"/>
              </a:gs>
              <a:gs pos="100000">
                <a:srgbClr val="4172AD"/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>
              <a:defRPr/>
            </a:pPr>
            <a:endParaRPr lang="en-NZ" dirty="0">
              <a:solidFill>
                <a:srgbClr val="FFFFFF"/>
              </a:solidFill>
            </a:endParaRPr>
          </a:p>
        </p:txBody>
      </p:sp>
      <p:sp>
        <p:nvSpPr>
          <p:cNvPr id="15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230191" y="392155"/>
            <a:ext cx="8713787" cy="485775"/>
          </a:xfrm>
        </p:spPr>
        <p:txBody>
          <a:bodyPr>
            <a:noAutofit/>
          </a:bodyPr>
          <a:lstStyle>
            <a:lvl1pPr marL="0" indent="0">
              <a:buNone/>
              <a:defRPr sz="2800" b="1" i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dirty="0" smtClean="0"/>
              <a:t>Contact Us</a:t>
            </a:r>
          </a:p>
        </p:txBody>
      </p:sp>
      <p:sp>
        <p:nvSpPr>
          <p:cNvPr id="22" name="Text Placeholder 1"/>
          <p:cNvSpPr txBox="1">
            <a:spLocks/>
          </p:cNvSpPr>
          <p:nvPr userDrawn="1"/>
        </p:nvSpPr>
        <p:spPr bwMode="auto">
          <a:xfrm>
            <a:off x="3065443" y="5538566"/>
            <a:ext cx="1486283" cy="1354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0" tIns="0" rIns="0" bIns="0" numCol="1" anchor="ctr" anchorCtr="1" compatLnSpc="1">
            <a:prstTxWarp prst="textNoShape">
              <a:avLst/>
            </a:prstTxWarp>
            <a:noAutofit/>
          </a:bodyPr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3200" kern="1200">
                <a:solidFill>
                  <a:srgbClr val="2A2A7E"/>
                </a:solidFill>
                <a:latin typeface="+mn-lt"/>
                <a:ea typeface="MS PGothic" pitchFamily="34" charset="-128"/>
                <a:cs typeface="ＭＳ Ｐゴシック" charset="0"/>
              </a:defRPr>
            </a:lvl1pPr>
            <a:lvl2pPr marL="0" indent="0" algn="ctr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1000" b="0" kern="1200" baseline="0">
                <a:solidFill>
                  <a:schemeClr val="bg1"/>
                </a:solidFill>
                <a:latin typeface="+mn-lt"/>
                <a:ea typeface="MS PGothic" pitchFamily="34" charset="-128"/>
                <a:cs typeface="+mn-cs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4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en-NZ" sz="1400" b="1" dirty="0" smtClean="0">
                <a:solidFill>
                  <a:srgbClr val="FFFFFF"/>
                </a:solidFill>
              </a:rPr>
              <a:t>Wellington</a:t>
            </a:r>
            <a:endParaRPr lang="en-NZ" sz="1100" b="1" dirty="0" smtClean="0">
              <a:solidFill>
                <a:srgbClr val="FFFFFF"/>
              </a:solidFill>
            </a:endParaRP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rgbClr val="FFFFFF"/>
                </a:solidFill>
              </a:rPr>
              <a:t>Level 2, 88 The Terrace</a:t>
            </a: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rgbClr val="FFFFFF"/>
                </a:solidFill>
              </a:rPr>
              <a:t>PO Box 10-225</a:t>
            </a: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rgbClr val="FFFFFF"/>
                </a:solidFill>
              </a:rPr>
              <a:t>Wellington </a:t>
            </a: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rgbClr val="FFFFFF"/>
                </a:solidFill>
              </a:rPr>
              <a:t>New Zealand</a:t>
            </a:r>
          </a:p>
        </p:txBody>
      </p:sp>
      <p:sp>
        <p:nvSpPr>
          <p:cNvPr id="23" name="Text Placeholder 1"/>
          <p:cNvSpPr txBox="1">
            <a:spLocks/>
          </p:cNvSpPr>
          <p:nvPr userDrawn="1"/>
        </p:nvSpPr>
        <p:spPr bwMode="auto">
          <a:xfrm>
            <a:off x="1555411" y="5531770"/>
            <a:ext cx="1486283" cy="1354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0" tIns="0" rIns="0" bIns="0" numCol="1" anchor="ctr" anchorCtr="1" compatLnSpc="1">
            <a:prstTxWarp prst="textNoShape">
              <a:avLst/>
            </a:prstTxWarp>
            <a:noAutofit/>
          </a:bodyPr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3200" kern="1200">
                <a:solidFill>
                  <a:srgbClr val="2A2A7E"/>
                </a:solidFill>
                <a:latin typeface="+mn-lt"/>
                <a:ea typeface="MS PGothic" pitchFamily="34" charset="-128"/>
                <a:cs typeface="ＭＳ Ｐゴシック" charset="0"/>
              </a:defRPr>
            </a:lvl1pPr>
            <a:lvl2pPr marL="0" indent="0" algn="ctr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1000" b="0" kern="1200" baseline="0">
                <a:solidFill>
                  <a:schemeClr val="bg1"/>
                </a:solidFill>
                <a:latin typeface="+mn-lt"/>
                <a:ea typeface="MS PGothic" pitchFamily="34" charset="-128"/>
                <a:cs typeface="+mn-cs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4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en-NZ" sz="1400" b="1" dirty="0" smtClean="0">
                <a:solidFill>
                  <a:srgbClr val="FFFFFF"/>
                </a:solidFill>
              </a:rPr>
              <a:t>Sydney</a:t>
            </a:r>
            <a:endParaRPr lang="en-NZ" sz="1100" b="1" dirty="0" smtClean="0">
              <a:solidFill>
                <a:srgbClr val="FFFFFF"/>
              </a:solidFill>
            </a:endParaRP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rgbClr val="FFFFFF"/>
                </a:solidFill>
              </a:rPr>
              <a:t>36 -38 Young Street</a:t>
            </a: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rgbClr val="FFFFFF"/>
                </a:solidFill>
              </a:rPr>
              <a:t>Sydney, NSW 2000</a:t>
            </a: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rgbClr val="FFFFFF"/>
                </a:solidFill>
              </a:rPr>
              <a:t>Australia</a:t>
            </a:r>
          </a:p>
        </p:txBody>
      </p:sp>
      <p:sp>
        <p:nvSpPr>
          <p:cNvPr id="24" name="Text Placeholder 1"/>
          <p:cNvSpPr txBox="1">
            <a:spLocks/>
          </p:cNvSpPr>
          <p:nvPr userDrawn="1"/>
        </p:nvSpPr>
        <p:spPr bwMode="auto">
          <a:xfrm>
            <a:off x="4585438" y="5531770"/>
            <a:ext cx="1486283" cy="1354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0" tIns="0" rIns="0" bIns="0" numCol="1" anchor="ctr" anchorCtr="1" compatLnSpc="1">
            <a:prstTxWarp prst="textNoShape">
              <a:avLst/>
            </a:prstTxWarp>
            <a:noAutofit/>
          </a:bodyPr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3200" kern="1200">
                <a:solidFill>
                  <a:srgbClr val="2A2A7E"/>
                </a:solidFill>
                <a:latin typeface="+mn-lt"/>
                <a:ea typeface="MS PGothic" pitchFamily="34" charset="-128"/>
                <a:cs typeface="ＭＳ Ｐゴシック" charset="0"/>
              </a:defRPr>
            </a:lvl1pPr>
            <a:lvl2pPr marL="0" indent="0" algn="ctr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1000" b="0" kern="1200" baseline="0">
                <a:solidFill>
                  <a:schemeClr val="bg1"/>
                </a:solidFill>
                <a:latin typeface="+mn-lt"/>
                <a:ea typeface="MS PGothic" pitchFamily="34" charset="-128"/>
                <a:cs typeface="+mn-cs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4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en-NZ" sz="1400" b="1" dirty="0" smtClean="0">
                <a:solidFill>
                  <a:srgbClr val="FFFFFF"/>
                </a:solidFill>
              </a:rPr>
              <a:t>Washington</a:t>
            </a: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rgbClr val="FFFFFF"/>
                </a:solidFill>
              </a:rPr>
              <a:t>1747 Pennsylvania Ave NW Suite 1200</a:t>
            </a: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rgbClr val="FFFFFF"/>
                </a:solidFill>
              </a:rPr>
              <a:t>Washington DC </a:t>
            </a: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rgbClr val="FFFFFF"/>
                </a:solidFill>
              </a:rPr>
              <a:t>20006, USA</a:t>
            </a:r>
          </a:p>
        </p:txBody>
      </p:sp>
      <p:sp>
        <p:nvSpPr>
          <p:cNvPr id="25" name="Text Placeholder 1"/>
          <p:cNvSpPr txBox="1">
            <a:spLocks/>
          </p:cNvSpPr>
          <p:nvPr userDrawn="1"/>
        </p:nvSpPr>
        <p:spPr bwMode="auto">
          <a:xfrm>
            <a:off x="6107347" y="5535293"/>
            <a:ext cx="1486283" cy="1354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0" tIns="0" rIns="0" bIns="0" numCol="1" anchor="ctr" anchorCtr="1" compatLnSpc="1">
            <a:prstTxWarp prst="textNoShape">
              <a:avLst/>
            </a:prstTxWarp>
            <a:noAutofit/>
          </a:bodyPr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3200" kern="1200">
                <a:solidFill>
                  <a:srgbClr val="2A2A7E"/>
                </a:solidFill>
                <a:latin typeface="+mn-lt"/>
                <a:ea typeface="MS PGothic" pitchFamily="34" charset="-128"/>
                <a:cs typeface="ＭＳ Ｐゴシック" charset="0"/>
              </a:defRPr>
            </a:lvl1pPr>
            <a:lvl2pPr marL="0" indent="0" algn="ctr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1000" b="0" kern="1200" baseline="0">
                <a:solidFill>
                  <a:schemeClr val="bg1"/>
                </a:solidFill>
                <a:latin typeface="+mn-lt"/>
                <a:ea typeface="MS PGothic" pitchFamily="34" charset="-128"/>
                <a:cs typeface="+mn-cs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4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en-NZ" sz="1400" b="1" dirty="0" smtClean="0">
                <a:solidFill>
                  <a:srgbClr val="FFFFFF"/>
                </a:solidFill>
              </a:rPr>
              <a:t>New York</a:t>
            </a: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rgbClr val="FFFFFF"/>
                </a:solidFill>
              </a:rPr>
              <a:t>200 Park Avenue </a:t>
            </a: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rgbClr val="FFFFFF"/>
                </a:solidFill>
              </a:rPr>
              <a:t>Suite 1744</a:t>
            </a: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rgbClr val="FFFFFF"/>
                </a:solidFill>
              </a:rPr>
              <a:t>New York, NY </a:t>
            </a: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rgbClr val="FFFFFF"/>
                </a:solidFill>
              </a:rPr>
              <a:t>10166, USA</a:t>
            </a:r>
          </a:p>
        </p:txBody>
      </p:sp>
      <p:sp>
        <p:nvSpPr>
          <p:cNvPr id="26" name="Text Placeholder 1"/>
          <p:cNvSpPr txBox="1">
            <a:spLocks/>
          </p:cNvSpPr>
          <p:nvPr userDrawn="1"/>
        </p:nvSpPr>
        <p:spPr bwMode="auto">
          <a:xfrm>
            <a:off x="7617379" y="5535293"/>
            <a:ext cx="1486283" cy="1354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0" tIns="0" rIns="0" bIns="0" numCol="1" anchor="ctr" anchorCtr="1" compatLnSpc="1">
            <a:prstTxWarp prst="textNoShape">
              <a:avLst/>
            </a:prstTxWarp>
            <a:noAutofit/>
          </a:bodyPr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3200" kern="1200">
                <a:solidFill>
                  <a:srgbClr val="2A2A7E"/>
                </a:solidFill>
                <a:latin typeface="+mn-lt"/>
                <a:ea typeface="MS PGothic" pitchFamily="34" charset="-128"/>
                <a:cs typeface="ＭＳ Ｐゴシック" charset="0"/>
              </a:defRPr>
            </a:lvl1pPr>
            <a:lvl2pPr marL="0" indent="0" algn="ctr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1000" b="0" kern="1200" baseline="0">
                <a:solidFill>
                  <a:schemeClr val="bg1"/>
                </a:solidFill>
                <a:latin typeface="+mn-lt"/>
                <a:ea typeface="MS PGothic" pitchFamily="34" charset="-128"/>
                <a:cs typeface="+mn-cs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4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es-ES_tradnl" sz="1400" b="1" dirty="0" smtClean="0">
                <a:solidFill>
                  <a:srgbClr val="FFFFFF"/>
                </a:solidFill>
              </a:rPr>
              <a:t>Bogotá</a:t>
            </a:r>
            <a:endParaRPr lang="es-ES_tradnl" sz="1100" b="1" dirty="0" smtClean="0">
              <a:solidFill>
                <a:srgbClr val="FFFFFF"/>
              </a:solidFill>
            </a:endParaRPr>
          </a:p>
          <a:p>
            <a:pPr marL="0" indent="0" algn="ctr">
              <a:buFont typeface="Arial" pitchFamily="34" charset="0"/>
              <a:buNone/>
            </a:pPr>
            <a:r>
              <a:rPr lang="es-ES_tradnl" sz="900" dirty="0" smtClean="0">
                <a:solidFill>
                  <a:srgbClr val="FFFFFF"/>
                </a:solidFill>
              </a:rPr>
              <a:t>Carrera 7 No. 99-53</a:t>
            </a:r>
          </a:p>
          <a:p>
            <a:pPr marL="0" indent="0" algn="ctr">
              <a:buFont typeface="Arial" pitchFamily="34" charset="0"/>
              <a:buNone/>
            </a:pPr>
            <a:r>
              <a:rPr lang="es-ES_tradnl" sz="900" dirty="0" smtClean="0">
                <a:solidFill>
                  <a:srgbClr val="FFFFFF"/>
                </a:solidFill>
              </a:rPr>
              <a:t>Torre 1, Oficina 1424</a:t>
            </a:r>
          </a:p>
          <a:p>
            <a:pPr marL="0" indent="0" algn="ctr">
              <a:buFont typeface="Arial" pitchFamily="34" charset="0"/>
              <a:buNone/>
            </a:pPr>
            <a:r>
              <a:rPr lang="es-ES_tradnl" sz="900" dirty="0" smtClean="0">
                <a:solidFill>
                  <a:srgbClr val="FFFFFF"/>
                </a:solidFill>
              </a:rPr>
              <a:t>Bogotá</a:t>
            </a:r>
          </a:p>
          <a:p>
            <a:pPr marL="0" indent="0" algn="ctr">
              <a:buFont typeface="Arial" pitchFamily="34" charset="0"/>
              <a:buNone/>
            </a:pPr>
            <a:r>
              <a:rPr lang="es-ES_tradnl" sz="900" dirty="0" smtClean="0">
                <a:solidFill>
                  <a:srgbClr val="FFFFFF"/>
                </a:solidFill>
              </a:rPr>
              <a:t>Colombia</a:t>
            </a:r>
            <a:endParaRPr lang="es-ES_tradnl" sz="900" dirty="0">
              <a:solidFill>
                <a:srgbClr val="FFFFFF"/>
              </a:solidFill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21" hasCustomPrompt="1"/>
          </p:nvPr>
        </p:nvSpPr>
        <p:spPr>
          <a:xfrm>
            <a:off x="1882055" y="1187488"/>
            <a:ext cx="5356225" cy="4030935"/>
          </a:xfrm>
        </p:spPr>
        <p:txBody>
          <a:bodyPr wrap="square" anchor="ctr"/>
          <a:lstStyle>
            <a:lvl1pPr marL="0" indent="0" algn="ctr">
              <a:buNone/>
              <a:defRPr sz="2000" b="0" i="0" baseline="0"/>
            </a:lvl1pPr>
            <a:lvl2pPr marL="0" marR="0" indent="0" algn="ctr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 sz="1600" b="0" baseline="0">
                <a:solidFill>
                  <a:srgbClr val="002060"/>
                </a:solidFill>
                <a:latin typeface="+mn-lt"/>
              </a:defRPr>
            </a:lvl2pPr>
            <a:lvl3pPr marL="0" marR="0" indent="0" algn="ctr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 sz="1400"/>
            </a:lvl3pPr>
            <a:lvl4pPr marL="1371600" indent="0" algn="ctr">
              <a:buNone/>
              <a:defRPr/>
            </a:lvl4pPr>
            <a:lvl5pPr marL="0" indent="0" algn="ctr">
              <a:lnSpc>
                <a:spcPct val="100000"/>
              </a:lnSpc>
              <a:buNone/>
              <a:defRPr sz="1400"/>
            </a:lvl5pPr>
          </a:lstStyle>
          <a:p>
            <a:pPr marL="0" marR="0" lvl="1" indent="0" algn="ctr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dirty="0" smtClean="0"/>
              <a:t>[Main Contact Name]</a:t>
            </a:r>
            <a:br>
              <a:rPr lang="en-US" dirty="0" smtClean="0"/>
            </a:br>
            <a:r>
              <a:rPr lang="en-US" dirty="0" smtClean="0"/>
              <a:t>[Title]</a:t>
            </a:r>
            <a:br>
              <a:rPr lang="en-US" dirty="0" smtClean="0"/>
            </a:br>
            <a:r>
              <a:rPr lang="en-US" dirty="0" smtClean="0"/>
              <a:t>Castalia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[Address details]</a:t>
            </a:r>
            <a:br>
              <a:rPr lang="en-US" dirty="0" smtClean="0"/>
            </a:br>
            <a:r>
              <a:rPr lang="en-US" dirty="0" smtClean="0"/>
              <a:t>[Address details]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[Phone Number]</a:t>
            </a:r>
            <a:br>
              <a:rPr lang="en-US" dirty="0" smtClean="0"/>
            </a:br>
            <a:r>
              <a:rPr lang="en-US" dirty="0" smtClean="0"/>
              <a:t>[Mobile Number]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[email address]</a:t>
            </a:r>
            <a:br>
              <a:rPr lang="en-US" dirty="0" smtClean="0"/>
            </a:br>
            <a:r>
              <a:rPr lang="en-US" dirty="0" err="1" smtClean="0"/>
              <a:t>www.castalia-advisors.com</a:t>
            </a:r>
            <a:endParaRPr lang="en-US" dirty="0" smtClean="0"/>
          </a:p>
        </p:txBody>
      </p:sp>
      <p:sp>
        <p:nvSpPr>
          <p:cNvPr id="29" name="Text Placeholder 1"/>
          <p:cNvSpPr txBox="1">
            <a:spLocks/>
          </p:cNvSpPr>
          <p:nvPr userDrawn="1"/>
        </p:nvSpPr>
        <p:spPr bwMode="auto">
          <a:xfrm>
            <a:off x="69127" y="5531739"/>
            <a:ext cx="1486283" cy="1354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0" tIns="0" rIns="0" bIns="0" numCol="1" anchor="ctr" anchorCtr="1" compatLnSpc="1">
            <a:prstTxWarp prst="textNoShape">
              <a:avLst/>
            </a:prstTxWarp>
            <a:noAutofit/>
          </a:bodyPr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3200" kern="1200">
                <a:solidFill>
                  <a:srgbClr val="2A2A7E"/>
                </a:solidFill>
                <a:latin typeface="+mn-lt"/>
                <a:ea typeface="MS PGothic" pitchFamily="34" charset="-128"/>
                <a:cs typeface="ＭＳ Ｐゴシック" charset="0"/>
              </a:defRPr>
            </a:lvl1pPr>
            <a:lvl2pPr marL="0" indent="0" algn="ctr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1000" b="0" kern="1200" baseline="0">
                <a:solidFill>
                  <a:schemeClr val="bg1"/>
                </a:solidFill>
                <a:latin typeface="+mn-lt"/>
                <a:ea typeface="MS PGothic" pitchFamily="34" charset="-128"/>
                <a:cs typeface="+mn-cs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4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en-NZ" sz="1400" b="1" dirty="0" smtClean="0">
                <a:solidFill>
                  <a:srgbClr val="FFFFFF"/>
                </a:solidFill>
              </a:rPr>
              <a:t>Paris</a:t>
            </a:r>
            <a:endParaRPr lang="en-NZ" sz="1100" b="1" dirty="0" smtClean="0">
              <a:solidFill>
                <a:srgbClr val="FFFFFF"/>
              </a:solidFill>
            </a:endParaRP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rgbClr val="FFFFFF"/>
                </a:solidFill>
              </a:rPr>
              <a:t>7 Rue Claude </a:t>
            </a:r>
            <a:r>
              <a:rPr lang="en-NZ" sz="900" dirty="0" err="1" smtClean="0">
                <a:solidFill>
                  <a:srgbClr val="FFFFFF"/>
                </a:solidFill>
              </a:rPr>
              <a:t>Chahu</a:t>
            </a:r>
            <a:endParaRPr lang="en-NZ" sz="900" dirty="0" smtClean="0">
              <a:solidFill>
                <a:srgbClr val="FFFFFF"/>
              </a:solidFill>
            </a:endParaRP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rgbClr val="FFFFFF"/>
                </a:solidFill>
              </a:rPr>
              <a:t>75116 Paris</a:t>
            </a: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rgbClr val="FFFFFF"/>
                </a:solidFill>
              </a:rPr>
              <a:t>France</a:t>
            </a:r>
          </a:p>
        </p:txBody>
      </p:sp>
    </p:spTree>
    <p:extLst>
      <p:ext uri="{BB962C8B-B14F-4D97-AF65-F5344CB8AC3E}">
        <p14:creationId xmlns:p14="http://schemas.microsoft.com/office/powerpoint/2010/main" val="411282229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- with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-4763"/>
            <a:ext cx="9180513" cy="625476"/>
          </a:xfrm>
          <a:prstGeom prst="rect">
            <a:avLst/>
          </a:prstGeom>
          <a:gradFill flip="none" rotWithShape="1">
            <a:gsLst>
              <a:gs pos="0">
                <a:srgbClr val="2A2A7E"/>
              </a:gs>
              <a:gs pos="100000">
                <a:srgbClr val="4172AD"/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>
              <a:defRPr/>
            </a:pPr>
            <a:endParaRPr lang="en-NZ" dirty="0">
              <a:solidFill>
                <a:srgbClr val="FFFFFF"/>
              </a:solidFill>
            </a:endParaRPr>
          </a:p>
        </p:txBody>
      </p:sp>
      <p:pic>
        <p:nvPicPr>
          <p:cNvPr id="9" name="Picture 2" descr="Castalialogo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7634" y="1261376"/>
            <a:ext cx="2178050" cy="977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ectangle 9"/>
          <p:cNvSpPr/>
          <p:nvPr/>
        </p:nvSpPr>
        <p:spPr>
          <a:xfrm>
            <a:off x="5" y="5892800"/>
            <a:ext cx="9161463" cy="977900"/>
          </a:xfrm>
          <a:prstGeom prst="rect">
            <a:avLst/>
          </a:prstGeom>
          <a:gradFill flip="none" rotWithShape="1">
            <a:gsLst>
              <a:gs pos="0">
                <a:srgbClr val="2A2A7E"/>
              </a:gs>
              <a:gs pos="100000">
                <a:srgbClr val="4172AD"/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r" defTabSz="457200">
              <a:defRPr/>
            </a:pPr>
            <a:endParaRPr lang="en-NZ" sz="2400" i="1" dirty="0">
              <a:solidFill>
                <a:srgbClr val="FFFFFF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5" y="3028953"/>
            <a:ext cx="9161463" cy="1368425"/>
          </a:xfrm>
          <a:prstGeom prst="rect">
            <a:avLst/>
          </a:prstGeom>
          <a:gradFill flip="none" rotWithShape="1">
            <a:gsLst>
              <a:gs pos="0">
                <a:srgbClr val="2A2A7E"/>
              </a:gs>
              <a:gs pos="100000">
                <a:srgbClr val="4172AD"/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>
              <a:defRPr/>
            </a:pPr>
            <a:endParaRPr lang="en-NZ" dirty="0">
              <a:solidFill>
                <a:srgbClr val="FFFFFF"/>
              </a:solidFill>
            </a:endParaRPr>
          </a:p>
        </p:txBody>
      </p:sp>
      <p:sp>
        <p:nvSpPr>
          <p:cNvPr id="32" name="Picture Placeholder 31"/>
          <p:cNvSpPr>
            <a:spLocks noGrp="1"/>
          </p:cNvSpPr>
          <p:nvPr>
            <p:ph type="pic" sz="quarter" idx="12"/>
          </p:nvPr>
        </p:nvSpPr>
        <p:spPr>
          <a:xfrm>
            <a:off x="39" y="4397453"/>
            <a:ext cx="2297113" cy="1495425"/>
          </a:xfrm>
        </p:spPr>
        <p:txBody>
          <a:bodyPr rtlCol="0" anchor="ctr">
            <a:normAutofit/>
          </a:bodyPr>
          <a:lstStyle>
            <a:lvl1pPr marL="0" indent="0" algn="ctr">
              <a:buNone/>
              <a:defRPr sz="14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 smtClean="0"/>
          </a:p>
        </p:txBody>
      </p:sp>
      <p:sp>
        <p:nvSpPr>
          <p:cNvPr id="33" name="Picture Placeholder 31"/>
          <p:cNvSpPr>
            <a:spLocks noGrp="1"/>
          </p:cNvSpPr>
          <p:nvPr>
            <p:ph type="pic" sz="quarter" idx="13"/>
          </p:nvPr>
        </p:nvSpPr>
        <p:spPr>
          <a:xfrm>
            <a:off x="2297147" y="4397453"/>
            <a:ext cx="2297113" cy="1495425"/>
          </a:xfrm>
        </p:spPr>
        <p:txBody>
          <a:bodyPr rtlCol="0" anchor="ctr">
            <a:normAutofit/>
          </a:bodyPr>
          <a:lstStyle>
            <a:lvl1pPr marL="0" indent="0" algn="ctr">
              <a:buNone/>
              <a:defRPr sz="14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 smtClean="0"/>
          </a:p>
        </p:txBody>
      </p:sp>
      <p:sp>
        <p:nvSpPr>
          <p:cNvPr id="35" name="Picture Placeholder 31"/>
          <p:cNvSpPr>
            <a:spLocks noGrp="1"/>
          </p:cNvSpPr>
          <p:nvPr>
            <p:ph type="pic" sz="quarter" idx="15"/>
          </p:nvPr>
        </p:nvSpPr>
        <p:spPr>
          <a:xfrm>
            <a:off x="6891378" y="4397453"/>
            <a:ext cx="2297113" cy="1495425"/>
          </a:xfrm>
        </p:spPr>
        <p:txBody>
          <a:bodyPr rtlCol="0" anchor="ctr">
            <a:normAutofit/>
          </a:bodyPr>
          <a:lstStyle>
            <a:lvl1pPr marL="0" indent="0" algn="ctr">
              <a:buNone/>
              <a:defRPr sz="14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 smtClean="0"/>
          </a:p>
        </p:txBody>
      </p:sp>
      <p:sp>
        <p:nvSpPr>
          <p:cNvPr id="34" name="Picture Placeholder 31"/>
          <p:cNvSpPr>
            <a:spLocks noGrp="1"/>
          </p:cNvSpPr>
          <p:nvPr>
            <p:ph type="pic" sz="quarter" idx="14"/>
          </p:nvPr>
        </p:nvSpPr>
        <p:spPr>
          <a:xfrm>
            <a:off x="4594265" y="4397453"/>
            <a:ext cx="2297113" cy="1495425"/>
          </a:xfrm>
        </p:spPr>
        <p:txBody>
          <a:bodyPr rtlCol="0" anchor="ctr">
            <a:normAutofit/>
          </a:bodyPr>
          <a:lstStyle>
            <a:lvl1pPr marL="0" indent="0" algn="ctr">
              <a:buNone/>
              <a:defRPr sz="14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 smtClean="0"/>
          </a:p>
        </p:txBody>
      </p:sp>
      <p:sp>
        <p:nvSpPr>
          <p:cNvPr id="29" name="Text Placeholder 28"/>
          <p:cNvSpPr>
            <a:spLocks noGrp="1"/>
          </p:cNvSpPr>
          <p:nvPr>
            <p:ph type="body" sz="quarter" idx="10" hasCustomPrompt="1"/>
          </p:nvPr>
        </p:nvSpPr>
        <p:spPr>
          <a:xfrm>
            <a:off x="297261" y="3377325"/>
            <a:ext cx="8595919" cy="622300"/>
          </a:xfrm>
        </p:spPr>
        <p:txBody>
          <a:bodyPr>
            <a:normAutofit/>
          </a:bodyPr>
          <a:lstStyle>
            <a:lvl1pPr marL="0" indent="0" algn="r">
              <a:buNone/>
              <a:defRPr sz="3200" b="1" i="1" baseline="0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dirty="0" smtClean="0"/>
              <a:t>[Title]</a:t>
            </a:r>
          </a:p>
        </p:txBody>
      </p:sp>
      <p:sp>
        <p:nvSpPr>
          <p:cNvPr id="30" name="Text Placeholder 28"/>
          <p:cNvSpPr>
            <a:spLocks noGrp="1"/>
          </p:cNvSpPr>
          <p:nvPr>
            <p:ph type="body" sz="quarter" idx="11" hasCustomPrompt="1"/>
          </p:nvPr>
        </p:nvSpPr>
        <p:spPr>
          <a:xfrm>
            <a:off x="2608263" y="6029070"/>
            <a:ext cx="6284912" cy="622300"/>
          </a:xfrm>
        </p:spPr>
        <p:txBody>
          <a:bodyPr>
            <a:normAutofit/>
          </a:bodyPr>
          <a:lstStyle>
            <a:lvl1pPr marL="0" indent="0" algn="r">
              <a:buNone/>
              <a:defRPr sz="2400" b="0" i="1" baseline="0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dirty="0" smtClean="0"/>
              <a:t>[Presenter], [Month Year]</a:t>
            </a:r>
          </a:p>
        </p:txBody>
      </p:sp>
    </p:spTree>
    <p:extLst>
      <p:ext uri="{BB962C8B-B14F-4D97-AF65-F5344CB8AC3E}">
        <p14:creationId xmlns:p14="http://schemas.microsoft.com/office/powerpoint/2010/main" val="84237222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- no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906"/>
          <a:stretch/>
        </p:blipFill>
        <p:spPr>
          <a:xfrm>
            <a:off x="0" y="1"/>
            <a:ext cx="9144000" cy="6858000"/>
          </a:xfrm>
          <a:prstGeom prst="rect">
            <a:avLst/>
          </a:prstGeom>
        </p:spPr>
      </p:pic>
      <p:sp>
        <p:nvSpPr>
          <p:cNvPr id="9" name="Text Placeholder 28"/>
          <p:cNvSpPr>
            <a:spLocks noGrp="1"/>
          </p:cNvSpPr>
          <p:nvPr>
            <p:ph type="body" sz="quarter" idx="10" hasCustomPrompt="1"/>
          </p:nvPr>
        </p:nvSpPr>
        <p:spPr>
          <a:xfrm>
            <a:off x="948526" y="2238306"/>
            <a:ext cx="7246960" cy="1897039"/>
          </a:xfrm>
          <a:solidFill>
            <a:schemeClr val="bg1">
              <a:alpha val="45000"/>
            </a:schemeClr>
          </a:solidFill>
        </p:spPr>
        <p:txBody>
          <a:bodyPr anchor="b">
            <a:normAutofit/>
          </a:bodyPr>
          <a:lstStyle>
            <a:lvl1pPr marL="0" indent="0" algn="l">
              <a:buNone/>
              <a:defRPr sz="4800" b="1" i="1" cap="all" baseline="0">
                <a:solidFill>
                  <a:srgbClr val="002060"/>
                </a:solidFill>
              </a:defRPr>
            </a:lvl1pPr>
          </a:lstStyle>
          <a:p>
            <a:pPr lvl="0"/>
            <a:r>
              <a:rPr lang="en-US" dirty="0" smtClean="0"/>
              <a:t>[presentation title]</a:t>
            </a:r>
          </a:p>
        </p:txBody>
      </p:sp>
      <p:sp>
        <p:nvSpPr>
          <p:cNvPr id="10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948526" y="4135305"/>
            <a:ext cx="7246960" cy="1201003"/>
          </a:xfrm>
          <a:solidFill>
            <a:schemeClr val="bg1">
              <a:alpha val="21000"/>
            </a:schemeClr>
          </a:solidFill>
        </p:spPr>
        <p:txBody>
          <a:bodyPr/>
          <a:lstStyle>
            <a:lvl1pPr marL="0" indent="0" algn="l">
              <a:buNone/>
              <a:defRPr sz="2400" b="1">
                <a:solidFill>
                  <a:schemeClr val="bg1"/>
                </a:solidFill>
              </a:defRPr>
            </a:lvl1pPr>
          </a:lstStyle>
          <a:p>
            <a:r>
              <a:rPr lang="en-NZ" dirty="0" smtClean="0"/>
              <a:t>[Presenter Name/ Client/ Date]</a:t>
            </a: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966" y="405522"/>
            <a:ext cx="2373856" cy="10684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509927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/Content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-15747" y="0"/>
            <a:ext cx="1040525" cy="6858000"/>
          </a:xfrm>
          <a:prstGeom prst="rect">
            <a:avLst/>
          </a:prstGeom>
          <a:gradFill flip="none" rotWithShape="1">
            <a:gsLst>
              <a:gs pos="88000">
                <a:srgbClr val="39599C"/>
              </a:gs>
              <a:gs pos="45000">
                <a:srgbClr val="31418D"/>
              </a:gs>
              <a:gs pos="0">
                <a:srgbClr val="2A2A7E"/>
              </a:gs>
              <a:gs pos="100000">
                <a:srgbClr val="4172AD"/>
              </a:gs>
            </a:gsLst>
            <a:lin ang="2700000" scaled="1"/>
            <a:tileRect/>
          </a:gradFill>
          <a:ln w="0"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base">
              <a:spcBef>
                <a:spcPct val="0"/>
              </a:spcBef>
              <a:spcAft>
                <a:spcPct val="0"/>
              </a:spcAft>
            </a:pPr>
            <a:endParaRPr lang="en-NZ" dirty="0">
              <a:solidFill>
                <a:srgbClr val="2A2A7E"/>
              </a:solidFill>
            </a:endParaRPr>
          </a:p>
        </p:txBody>
      </p:sp>
      <p:sp>
        <p:nvSpPr>
          <p:cNvPr id="6" name="Rectangle 5"/>
          <p:cNvSpPr/>
          <p:nvPr userDrawn="1"/>
        </p:nvSpPr>
        <p:spPr>
          <a:xfrm flipH="1">
            <a:off x="1100667" y="0"/>
            <a:ext cx="45719" cy="6858000"/>
          </a:xfrm>
          <a:prstGeom prst="rect">
            <a:avLst/>
          </a:prstGeom>
          <a:gradFill flip="none" rotWithShape="1">
            <a:gsLst>
              <a:gs pos="88000">
                <a:srgbClr val="39599C"/>
              </a:gs>
              <a:gs pos="45000">
                <a:srgbClr val="31418D"/>
              </a:gs>
              <a:gs pos="0">
                <a:srgbClr val="2A2A7E"/>
              </a:gs>
              <a:gs pos="100000">
                <a:srgbClr val="4172AD"/>
              </a:gs>
            </a:gsLst>
            <a:lin ang="2700000" scaled="1"/>
            <a:tileRect/>
          </a:gradFill>
          <a:ln w="0"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base">
              <a:spcBef>
                <a:spcPct val="0"/>
              </a:spcBef>
              <a:spcAft>
                <a:spcPct val="0"/>
              </a:spcAft>
            </a:pPr>
            <a:endParaRPr lang="en-NZ" dirty="0">
              <a:solidFill>
                <a:srgbClr val="2A2A7E"/>
              </a:solidFill>
            </a:endParaRPr>
          </a:p>
        </p:txBody>
      </p:sp>
      <p:sp>
        <p:nvSpPr>
          <p:cNvPr id="10" name="Slide Number Placeholder 12"/>
          <p:cNvSpPr>
            <a:spLocks noGrp="1"/>
          </p:cNvSpPr>
          <p:nvPr>
            <p:ph type="sldNum" sz="quarter" idx="16"/>
          </p:nvPr>
        </p:nvSpPr>
        <p:spPr>
          <a:xfrm>
            <a:off x="4031417" y="6356428"/>
            <a:ext cx="2133600" cy="365125"/>
          </a:xfrm>
        </p:spPr>
        <p:txBody>
          <a:bodyPr/>
          <a:lstStyle>
            <a:lvl1pPr algn="ctr">
              <a:defRPr b="1"/>
            </a:lvl1pPr>
          </a:lstStyle>
          <a:p>
            <a:fld id="{5E74316C-E23F-428A-8567-06E5DA18F3DA}" type="slidenum">
              <a:rPr lang="en-NZ" smtClean="0"/>
              <a:pPr/>
              <a:t>‹#›</a:t>
            </a:fld>
            <a:endParaRPr lang="en-NZ" dirty="0"/>
          </a:p>
        </p:txBody>
      </p:sp>
      <p:pic>
        <p:nvPicPr>
          <p:cNvPr id="7" name="Picture 2" descr="I:\Marketing\Logos and biz cards\Logos\Castalialogo Logo Twitter.bmp"/>
          <p:cNvPicPr>
            <a:picLocks noChangeAspect="1" noChangeArrowheads="1"/>
          </p:cNvPicPr>
          <p:nvPr userDrawn="1"/>
        </p:nvPicPr>
        <p:blipFill rotWithShape="1">
          <a:blip r:embed="rId2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29" t="13477" r="3357" b="39442"/>
          <a:stretch/>
        </p:blipFill>
        <p:spPr bwMode="auto">
          <a:xfrm>
            <a:off x="8175166" y="6372302"/>
            <a:ext cx="864097" cy="419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>
          <a:xfrm>
            <a:off x="1673546" y="489325"/>
            <a:ext cx="6452563" cy="787384"/>
          </a:xfrm>
          <a:noFill/>
        </p:spPr>
        <p:txBody>
          <a:bodyPr anchor="ctr" anchorCtr="0"/>
          <a:lstStyle>
            <a:lvl1pPr algn="l">
              <a:defRPr sz="2800" b="1" i="1" cap="all">
                <a:solidFill>
                  <a:srgbClr val="2A2A7E"/>
                </a:solidFill>
              </a:defRPr>
            </a:lvl1pPr>
          </a:lstStyle>
          <a:p>
            <a:r>
              <a:rPr lang="en-US" dirty="0" smtClean="0"/>
              <a:t>[contents/Section Heading]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quarter" idx="17" hasCustomPrompt="1"/>
          </p:nvPr>
        </p:nvSpPr>
        <p:spPr>
          <a:xfrm>
            <a:off x="1673225" y="1692277"/>
            <a:ext cx="6453188" cy="4094163"/>
          </a:xfrm>
          <a:effectLst/>
        </p:spPr>
        <p:txBody>
          <a:bodyPr/>
          <a:lstStyle>
            <a:lvl1pPr marL="285750" marR="0" indent="-28575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 sz="2000"/>
            </a:lvl1pPr>
          </a:lstStyle>
          <a:p>
            <a:pPr marL="285750" indent="-285750">
              <a:buFont typeface="Arial" pitchFamily="34" charset="0"/>
              <a:buChar char="•"/>
            </a:pPr>
            <a:r>
              <a:rPr lang="en-NZ" sz="2000" dirty="0" smtClean="0">
                <a:solidFill>
                  <a:srgbClr val="002060"/>
                </a:solidFill>
              </a:rPr>
              <a:t>[Enter</a:t>
            </a:r>
            <a:r>
              <a:rPr lang="en-NZ" sz="2000" baseline="0" dirty="0" smtClean="0">
                <a:solidFill>
                  <a:srgbClr val="002060"/>
                </a:solidFill>
              </a:rPr>
              <a:t> subtitles for the section]</a:t>
            </a:r>
          </a:p>
          <a:p>
            <a:pPr marL="285750" marR="0" indent="-28575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NZ" sz="2000" dirty="0" smtClean="0">
                <a:solidFill>
                  <a:srgbClr val="002060"/>
                </a:solidFill>
              </a:rPr>
              <a:t>[Enter</a:t>
            </a:r>
            <a:r>
              <a:rPr lang="en-NZ" sz="2000" baseline="0" dirty="0" smtClean="0">
                <a:solidFill>
                  <a:srgbClr val="002060"/>
                </a:solidFill>
              </a:rPr>
              <a:t> subtitles for the section]</a:t>
            </a:r>
          </a:p>
          <a:p>
            <a:pPr marL="285750" marR="0" indent="-28575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NZ" sz="2000" dirty="0" smtClean="0">
                <a:solidFill>
                  <a:srgbClr val="002060"/>
                </a:solidFill>
              </a:rPr>
              <a:t>[Enter</a:t>
            </a:r>
            <a:r>
              <a:rPr lang="en-NZ" sz="2000" baseline="0" dirty="0" smtClean="0">
                <a:solidFill>
                  <a:srgbClr val="002060"/>
                </a:solidFill>
              </a:rPr>
              <a:t> subtitles for the section]</a:t>
            </a:r>
          </a:p>
          <a:p>
            <a:pPr marL="285750" marR="0" indent="-28575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NZ" sz="2000" dirty="0" smtClean="0">
                <a:solidFill>
                  <a:srgbClr val="002060"/>
                </a:solidFill>
              </a:rPr>
              <a:t>[Enter</a:t>
            </a:r>
            <a:r>
              <a:rPr lang="en-NZ" sz="2000" baseline="0" dirty="0" smtClean="0">
                <a:solidFill>
                  <a:srgbClr val="002060"/>
                </a:solidFill>
              </a:rPr>
              <a:t> subtitles for the section]</a:t>
            </a:r>
          </a:p>
          <a:p>
            <a:pPr marL="285750" marR="0" indent="-28575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NZ" sz="2000" dirty="0" smtClean="0">
                <a:solidFill>
                  <a:srgbClr val="002060"/>
                </a:solidFill>
              </a:rPr>
              <a:t>[Enter</a:t>
            </a:r>
            <a:r>
              <a:rPr lang="en-NZ" sz="2000" baseline="0" dirty="0" smtClean="0">
                <a:solidFill>
                  <a:srgbClr val="002060"/>
                </a:solidFill>
              </a:rPr>
              <a:t> subtitles for the section]</a:t>
            </a:r>
          </a:p>
          <a:p>
            <a:pPr marL="285750" marR="0" indent="-28575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NZ" sz="2000" dirty="0" smtClean="0">
                <a:solidFill>
                  <a:srgbClr val="002060"/>
                </a:solidFill>
              </a:rPr>
              <a:t>[Enter</a:t>
            </a:r>
            <a:r>
              <a:rPr lang="en-NZ" sz="2000" baseline="0" dirty="0" smtClean="0">
                <a:solidFill>
                  <a:srgbClr val="002060"/>
                </a:solidFill>
              </a:rPr>
              <a:t> subtitles for the section]</a:t>
            </a:r>
          </a:p>
          <a:p>
            <a:pPr marL="285750" marR="0" indent="-28575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NZ" sz="2000" dirty="0" smtClean="0">
                <a:solidFill>
                  <a:srgbClr val="002060"/>
                </a:solidFill>
              </a:rPr>
              <a:t>[Enter</a:t>
            </a:r>
            <a:r>
              <a:rPr lang="en-NZ" sz="2000" baseline="0" dirty="0" smtClean="0">
                <a:solidFill>
                  <a:srgbClr val="002060"/>
                </a:solidFill>
              </a:rPr>
              <a:t> subtitles for the section]</a:t>
            </a:r>
          </a:p>
        </p:txBody>
      </p:sp>
    </p:spTree>
    <p:extLst>
      <p:ext uri="{BB962C8B-B14F-4D97-AF65-F5344CB8AC3E}">
        <p14:creationId xmlns:p14="http://schemas.microsoft.com/office/powerpoint/2010/main" val="36818129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ignposting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673546" y="489325"/>
            <a:ext cx="6452563" cy="787384"/>
          </a:xfrm>
          <a:noFill/>
        </p:spPr>
        <p:txBody>
          <a:bodyPr anchor="ctr" anchorCtr="0"/>
          <a:lstStyle>
            <a:lvl1pPr algn="l">
              <a:defRPr sz="2800" b="1" i="1" cap="all">
                <a:solidFill>
                  <a:srgbClr val="2A2A7E"/>
                </a:solidFill>
              </a:defRPr>
            </a:lvl1pPr>
          </a:lstStyle>
          <a:p>
            <a:r>
              <a:rPr lang="en-US" dirty="0" smtClean="0"/>
              <a:t>[contents/Section Heading]</a:t>
            </a:r>
            <a:endParaRPr lang="en-US" dirty="0"/>
          </a:p>
        </p:txBody>
      </p:sp>
      <p:sp>
        <p:nvSpPr>
          <p:cNvPr id="8" name="Rectangle 7"/>
          <p:cNvSpPr/>
          <p:nvPr userDrawn="1"/>
        </p:nvSpPr>
        <p:spPr>
          <a:xfrm>
            <a:off x="-15747" y="0"/>
            <a:ext cx="1040525" cy="6858000"/>
          </a:xfrm>
          <a:prstGeom prst="rect">
            <a:avLst/>
          </a:prstGeom>
          <a:gradFill flip="none" rotWithShape="1">
            <a:gsLst>
              <a:gs pos="88000">
                <a:srgbClr val="39599C"/>
              </a:gs>
              <a:gs pos="45000">
                <a:srgbClr val="31418D"/>
              </a:gs>
              <a:gs pos="0">
                <a:srgbClr val="2A2A7E"/>
              </a:gs>
              <a:gs pos="100000">
                <a:srgbClr val="4172AD"/>
              </a:gs>
            </a:gsLst>
            <a:lin ang="2700000" scaled="1"/>
            <a:tileRect/>
          </a:gradFill>
          <a:ln w="0"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base">
              <a:spcBef>
                <a:spcPct val="0"/>
              </a:spcBef>
              <a:spcAft>
                <a:spcPct val="0"/>
              </a:spcAft>
            </a:pPr>
            <a:endParaRPr lang="en-NZ" dirty="0">
              <a:solidFill>
                <a:srgbClr val="2A2A7E"/>
              </a:solidFill>
            </a:endParaRPr>
          </a:p>
        </p:txBody>
      </p:sp>
      <p:sp>
        <p:nvSpPr>
          <p:cNvPr id="6" name="Rectangle 5"/>
          <p:cNvSpPr/>
          <p:nvPr userDrawn="1"/>
        </p:nvSpPr>
        <p:spPr>
          <a:xfrm flipH="1">
            <a:off x="1100667" y="0"/>
            <a:ext cx="45719" cy="6858000"/>
          </a:xfrm>
          <a:prstGeom prst="rect">
            <a:avLst/>
          </a:prstGeom>
          <a:gradFill flip="none" rotWithShape="1">
            <a:gsLst>
              <a:gs pos="88000">
                <a:srgbClr val="39599C"/>
              </a:gs>
              <a:gs pos="45000">
                <a:srgbClr val="31418D"/>
              </a:gs>
              <a:gs pos="0">
                <a:srgbClr val="2A2A7E"/>
              </a:gs>
              <a:gs pos="100000">
                <a:srgbClr val="4172AD"/>
              </a:gs>
            </a:gsLst>
            <a:lin ang="2700000" scaled="1"/>
            <a:tileRect/>
          </a:gradFill>
          <a:ln w="0"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base">
              <a:spcBef>
                <a:spcPct val="0"/>
              </a:spcBef>
              <a:spcAft>
                <a:spcPct val="0"/>
              </a:spcAft>
            </a:pPr>
            <a:endParaRPr lang="en-NZ" dirty="0">
              <a:solidFill>
                <a:srgbClr val="2A2A7E"/>
              </a:solidFill>
            </a:endParaRPr>
          </a:p>
        </p:txBody>
      </p:sp>
      <p:sp>
        <p:nvSpPr>
          <p:cNvPr id="10" name="Slide Number Placeholder 12"/>
          <p:cNvSpPr>
            <a:spLocks noGrp="1"/>
          </p:cNvSpPr>
          <p:nvPr>
            <p:ph type="sldNum" sz="quarter" idx="16"/>
          </p:nvPr>
        </p:nvSpPr>
        <p:spPr>
          <a:xfrm>
            <a:off x="4031417" y="6356428"/>
            <a:ext cx="2133600" cy="365125"/>
          </a:xfrm>
        </p:spPr>
        <p:txBody>
          <a:bodyPr/>
          <a:lstStyle>
            <a:lvl1pPr algn="ctr">
              <a:defRPr b="1"/>
            </a:lvl1pPr>
          </a:lstStyle>
          <a:p>
            <a:fld id="{5E74316C-E23F-428A-8567-06E5DA18F3DA}" type="slidenum">
              <a:rPr lang="en-NZ" smtClean="0"/>
              <a:pPr/>
              <a:t>‹#›</a:t>
            </a:fld>
            <a:endParaRPr lang="en-NZ" dirty="0"/>
          </a:p>
        </p:txBody>
      </p:sp>
      <p:pic>
        <p:nvPicPr>
          <p:cNvPr id="9" name="Picture 2" descr="I:\Marketing\Logos and biz cards\Logos\Castalialogo Logo Twitter.bmp"/>
          <p:cNvPicPr>
            <a:picLocks noChangeAspect="1" noChangeArrowheads="1"/>
          </p:cNvPicPr>
          <p:nvPr userDrawn="1"/>
        </p:nvPicPr>
        <p:blipFill rotWithShape="1">
          <a:blip r:embed="rId2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29" t="13477" r="3357" b="39442"/>
          <a:stretch/>
        </p:blipFill>
        <p:spPr bwMode="auto">
          <a:xfrm>
            <a:off x="8175166" y="6372302"/>
            <a:ext cx="864097" cy="419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 Placeholder 10"/>
          <p:cNvSpPr>
            <a:spLocks noGrp="1"/>
          </p:cNvSpPr>
          <p:nvPr>
            <p:ph type="body" sz="quarter" idx="17" hasCustomPrompt="1"/>
          </p:nvPr>
        </p:nvSpPr>
        <p:spPr>
          <a:xfrm>
            <a:off x="1673225" y="1801816"/>
            <a:ext cx="6453188" cy="3957637"/>
          </a:xfrm>
        </p:spPr>
        <p:txBody>
          <a:bodyPr/>
          <a:lstStyle>
            <a:lvl1pPr>
              <a:defRPr sz="2000" baseline="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 lvl="0"/>
            <a:r>
              <a:rPr lang="en-NZ" dirty="0" smtClean="0"/>
              <a:t>[Enter subheadings in grey and current section heading in blue]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9943712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5" y="268318"/>
            <a:ext cx="9161463" cy="750887"/>
          </a:xfrm>
          <a:prstGeom prst="rect">
            <a:avLst/>
          </a:prstGeom>
          <a:gradFill flip="none" rotWithShape="1">
            <a:gsLst>
              <a:gs pos="0">
                <a:srgbClr val="2A2A7E"/>
              </a:gs>
              <a:gs pos="100000">
                <a:srgbClr val="4172AD"/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>
              <a:defRPr/>
            </a:pPr>
            <a:endParaRPr lang="en-NZ" dirty="0">
              <a:solidFill>
                <a:srgbClr val="FFFFFF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6"/>
            <a:ext cx="8229600" cy="4525963"/>
          </a:xfrm>
          <a:noFill/>
          <a:effectLst>
            <a:outerShdw blurRad="50800" dist="50800" dir="5400000" algn="ctr" rotWithShape="0">
              <a:schemeClr val="bg1"/>
            </a:outerShdw>
          </a:effectLst>
        </p:spPr>
        <p:txBody>
          <a:bodyPr/>
          <a:lstStyle>
            <a:lvl1pPr marL="457200" indent="-457200">
              <a:buSzPct val="100000"/>
              <a:buFont typeface="Wingdings" charset="2"/>
              <a:buChar char="§"/>
              <a:defRPr sz="2400">
                <a:solidFill>
                  <a:srgbClr val="002060"/>
                </a:solidFill>
              </a:defRPr>
            </a:lvl1pPr>
            <a:lvl2pPr marL="914400" indent="-457200">
              <a:buFont typeface="Lucida Grande"/>
              <a:buChar char="­"/>
              <a:defRPr sz="2000">
                <a:solidFill>
                  <a:srgbClr val="002060"/>
                </a:solidFill>
              </a:defRPr>
            </a:lvl2pPr>
            <a:lvl3pPr marL="1143000" indent="-228600">
              <a:buFont typeface="Arial"/>
              <a:buChar char="•"/>
              <a:defRPr sz="1800">
                <a:solidFill>
                  <a:srgbClr val="002060"/>
                </a:solidFill>
              </a:defRPr>
            </a:lvl3pPr>
            <a:lvl4pPr marL="1371600" indent="0">
              <a:buFontTx/>
              <a:buNone/>
              <a:defRPr sz="1600">
                <a:solidFill>
                  <a:srgbClr val="002060"/>
                </a:solidFill>
              </a:defRPr>
            </a:lvl4pPr>
            <a:lvl5pPr>
              <a:defRPr>
                <a:solidFill>
                  <a:srgbClr val="2A2A7E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457200" y="392144"/>
            <a:ext cx="8229600" cy="485775"/>
          </a:xfrm>
        </p:spPr>
        <p:txBody>
          <a:bodyPr>
            <a:noAutofit/>
          </a:bodyPr>
          <a:lstStyle>
            <a:lvl1pPr marL="0" indent="0">
              <a:buNone/>
              <a:defRPr sz="2800" b="1" i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6"/>
          </p:nvPr>
        </p:nvSpPr>
        <p:spPr>
          <a:xfrm>
            <a:off x="3505200" y="6356428"/>
            <a:ext cx="2133600" cy="365125"/>
          </a:xfrm>
        </p:spPr>
        <p:txBody>
          <a:bodyPr/>
          <a:lstStyle>
            <a:lvl1pPr algn="ctr">
              <a:defRPr b="1"/>
            </a:lvl1pPr>
          </a:lstStyle>
          <a:p>
            <a:fld id="{5E74316C-E23F-428A-8567-06E5DA18F3DA}" type="slidenum">
              <a:rPr lang="en-NZ" smtClean="0"/>
              <a:pPr/>
              <a:t>‹#›</a:t>
            </a:fld>
            <a:endParaRPr lang="en-NZ" dirty="0"/>
          </a:p>
        </p:txBody>
      </p:sp>
      <p:pic>
        <p:nvPicPr>
          <p:cNvPr id="6" name="Picture 2" descr="I:\Marketing\Logos and biz cards\Logos\Castalialogo Logo Twitter.bmp"/>
          <p:cNvPicPr>
            <a:picLocks noChangeAspect="1" noChangeArrowheads="1"/>
          </p:cNvPicPr>
          <p:nvPr userDrawn="1"/>
        </p:nvPicPr>
        <p:blipFill rotWithShape="1">
          <a:blip r:embed="rId2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29" t="13477" r="3357" b="39442"/>
          <a:stretch/>
        </p:blipFill>
        <p:spPr bwMode="auto">
          <a:xfrm>
            <a:off x="8175166" y="6372302"/>
            <a:ext cx="864097" cy="419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4932141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12"/>
          <p:cNvSpPr>
            <a:spLocks noGrp="1"/>
          </p:cNvSpPr>
          <p:nvPr>
            <p:ph type="sldNum" sz="quarter" idx="16"/>
          </p:nvPr>
        </p:nvSpPr>
        <p:spPr>
          <a:xfrm>
            <a:off x="3505200" y="6356428"/>
            <a:ext cx="2133600" cy="365125"/>
          </a:xfrm>
        </p:spPr>
        <p:txBody>
          <a:bodyPr/>
          <a:lstStyle>
            <a:lvl1pPr algn="ctr">
              <a:defRPr b="1"/>
            </a:lvl1pPr>
          </a:lstStyle>
          <a:p>
            <a:fld id="{5E74316C-E23F-428A-8567-06E5DA18F3DA}" type="slidenum">
              <a:rPr lang="en-NZ" smtClean="0"/>
              <a:pPr/>
              <a:t>‹#›</a:t>
            </a:fld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10434718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act Us (simpl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5" y="268318"/>
            <a:ext cx="9161463" cy="750887"/>
          </a:xfrm>
          <a:prstGeom prst="rect">
            <a:avLst/>
          </a:prstGeom>
          <a:gradFill flip="none" rotWithShape="1">
            <a:gsLst>
              <a:gs pos="0">
                <a:srgbClr val="2A2A7E"/>
              </a:gs>
              <a:gs pos="100000">
                <a:srgbClr val="4172AD"/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>
              <a:defRPr/>
            </a:pPr>
            <a:endParaRPr lang="en-NZ" dirty="0">
              <a:solidFill>
                <a:srgbClr val="FFFFFF"/>
              </a:solidFill>
            </a:endParaRPr>
          </a:p>
        </p:txBody>
      </p:sp>
      <p:pic>
        <p:nvPicPr>
          <p:cNvPr id="5" name="Picture 2" descr="Castalialogo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0187" y="6127220"/>
            <a:ext cx="1244600" cy="560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230191" y="392144"/>
            <a:ext cx="8713787" cy="485775"/>
          </a:xfrm>
        </p:spPr>
        <p:txBody>
          <a:bodyPr>
            <a:noAutofit/>
          </a:bodyPr>
          <a:lstStyle>
            <a:lvl1pPr marL="0" indent="0">
              <a:buNone/>
              <a:defRPr sz="2800" b="1" i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dirty="0" smtClean="0"/>
              <a:t>Contact Us</a:t>
            </a:r>
          </a:p>
        </p:txBody>
      </p:sp>
      <p:sp>
        <p:nvSpPr>
          <p:cNvPr id="2" name="TextBox 1"/>
          <p:cNvSpPr txBox="1"/>
          <p:nvPr userDrawn="1"/>
        </p:nvSpPr>
        <p:spPr>
          <a:xfrm>
            <a:off x="1662550" y="6282045"/>
            <a:ext cx="712704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defTabSz="457200" fontAlgn="base">
              <a:spcBef>
                <a:spcPct val="0"/>
              </a:spcBef>
              <a:spcAft>
                <a:spcPct val="0"/>
              </a:spcAft>
            </a:pPr>
            <a:r>
              <a:rPr lang="en-NZ" sz="1600" b="1" dirty="0" smtClean="0">
                <a:solidFill>
                  <a:srgbClr val="002060"/>
                </a:solidFill>
                <a:ea typeface="MS PGothic" pitchFamily="34" charset="-128"/>
              </a:rPr>
              <a:t>Paris   •   Sydney   •   Wellington   •   Washington, DC.   •   New York   •   Bogotá    </a:t>
            </a:r>
            <a:endParaRPr lang="en-NZ" sz="1600" b="1" dirty="0">
              <a:solidFill>
                <a:srgbClr val="002060"/>
              </a:solidFill>
              <a:ea typeface="MS PGothic" pitchFamily="34" charset="-128"/>
            </a:endParaRPr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21" hasCustomPrompt="1"/>
          </p:nvPr>
        </p:nvSpPr>
        <p:spPr>
          <a:xfrm>
            <a:off x="1882052" y="1518532"/>
            <a:ext cx="5356225" cy="4030935"/>
          </a:xfrm>
        </p:spPr>
        <p:txBody>
          <a:bodyPr wrap="square" anchor="ctr"/>
          <a:lstStyle>
            <a:lvl1pPr marL="0" indent="0" algn="ctr">
              <a:buNone/>
              <a:defRPr sz="2000" b="0" i="0" baseline="0"/>
            </a:lvl1pPr>
            <a:lvl2pPr marL="0" marR="0" indent="0" algn="ctr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 sz="1600" b="0" baseline="0">
                <a:solidFill>
                  <a:srgbClr val="002060"/>
                </a:solidFill>
                <a:latin typeface="+mn-lt"/>
              </a:defRPr>
            </a:lvl2pPr>
            <a:lvl3pPr marL="0" marR="0" indent="0" algn="ctr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 sz="1400"/>
            </a:lvl3pPr>
            <a:lvl4pPr marL="1371600" indent="0" algn="ctr">
              <a:buNone/>
              <a:defRPr/>
            </a:lvl4pPr>
            <a:lvl5pPr marL="0" indent="0" algn="ctr">
              <a:lnSpc>
                <a:spcPct val="100000"/>
              </a:lnSpc>
              <a:buNone/>
              <a:defRPr sz="1400"/>
            </a:lvl5pPr>
          </a:lstStyle>
          <a:p>
            <a:pPr marL="0" marR="0" lvl="1" indent="0" algn="ctr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dirty="0" smtClean="0"/>
              <a:t>[Main Contact Name]</a:t>
            </a:r>
            <a:br>
              <a:rPr lang="en-US" dirty="0" smtClean="0"/>
            </a:br>
            <a:r>
              <a:rPr lang="en-US" dirty="0" smtClean="0"/>
              <a:t>[Title]</a:t>
            </a:r>
            <a:br>
              <a:rPr lang="en-US" dirty="0" smtClean="0"/>
            </a:br>
            <a:r>
              <a:rPr lang="en-US" dirty="0" smtClean="0"/>
              <a:t>Castalia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[Address details]</a:t>
            </a:r>
            <a:br>
              <a:rPr lang="en-US" dirty="0" smtClean="0"/>
            </a:br>
            <a:r>
              <a:rPr lang="en-US" dirty="0" smtClean="0"/>
              <a:t>[Address details]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[Phone Number]</a:t>
            </a:r>
            <a:br>
              <a:rPr lang="en-US" dirty="0" smtClean="0"/>
            </a:br>
            <a:r>
              <a:rPr lang="en-US" dirty="0" smtClean="0"/>
              <a:t>[Mobile Number]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[email address]</a:t>
            </a:r>
            <a:br>
              <a:rPr lang="en-US" dirty="0" smtClean="0"/>
            </a:br>
            <a:r>
              <a:rPr lang="en-US" dirty="0" err="1" smtClean="0"/>
              <a:t>www.castalia-advisors.com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9537281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act Us (detailed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-19051" y="5524578"/>
            <a:ext cx="9176400" cy="1368425"/>
          </a:xfrm>
          <a:prstGeom prst="rect">
            <a:avLst/>
          </a:prstGeom>
          <a:gradFill flip="none" rotWithShape="1">
            <a:gsLst>
              <a:gs pos="0">
                <a:srgbClr val="2A2A7E"/>
              </a:gs>
              <a:gs pos="100000">
                <a:srgbClr val="4172AD"/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>
              <a:defRPr/>
            </a:pPr>
            <a:endParaRPr lang="en-NZ" dirty="0">
              <a:solidFill>
                <a:srgbClr val="FFFFFF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5" y="268318"/>
            <a:ext cx="9161463" cy="750887"/>
          </a:xfrm>
          <a:prstGeom prst="rect">
            <a:avLst/>
          </a:prstGeom>
          <a:gradFill flip="none" rotWithShape="1">
            <a:gsLst>
              <a:gs pos="0">
                <a:srgbClr val="2A2A7E"/>
              </a:gs>
              <a:gs pos="100000">
                <a:srgbClr val="4172AD"/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>
              <a:defRPr/>
            </a:pPr>
            <a:endParaRPr lang="en-NZ" dirty="0">
              <a:solidFill>
                <a:srgbClr val="FFFFFF"/>
              </a:solidFill>
            </a:endParaRPr>
          </a:p>
        </p:txBody>
      </p:sp>
      <p:sp>
        <p:nvSpPr>
          <p:cNvPr id="15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230191" y="392144"/>
            <a:ext cx="8713787" cy="485775"/>
          </a:xfrm>
        </p:spPr>
        <p:txBody>
          <a:bodyPr>
            <a:noAutofit/>
          </a:bodyPr>
          <a:lstStyle>
            <a:lvl1pPr marL="0" indent="0">
              <a:buNone/>
              <a:defRPr sz="2800" b="1" i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dirty="0" smtClean="0"/>
              <a:t>Contact Us</a:t>
            </a:r>
          </a:p>
        </p:txBody>
      </p:sp>
      <p:sp>
        <p:nvSpPr>
          <p:cNvPr id="22" name="Text Placeholder 1"/>
          <p:cNvSpPr txBox="1">
            <a:spLocks/>
          </p:cNvSpPr>
          <p:nvPr userDrawn="1"/>
        </p:nvSpPr>
        <p:spPr bwMode="auto">
          <a:xfrm>
            <a:off x="3065443" y="5538548"/>
            <a:ext cx="1486283" cy="1354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0" tIns="0" rIns="0" bIns="0" numCol="1" anchor="ctr" anchorCtr="1" compatLnSpc="1">
            <a:prstTxWarp prst="textNoShape">
              <a:avLst/>
            </a:prstTxWarp>
            <a:noAutofit/>
          </a:bodyPr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3200" kern="1200">
                <a:solidFill>
                  <a:srgbClr val="2A2A7E"/>
                </a:solidFill>
                <a:latin typeface="+mn-lt"/>
                <a:ea typeface="MS PGothic" pitchFamily="34" charset="-128"/>
                <a:cs typeface="ＭＳ Ｐゴシック" charset="0"/>
              </a:defRPr>
            </a:lvl1pPr>
            <a:lvl2pPr marL="0" indent="0" algn="ctr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1000" b="0" kern="1200" baseline="0">
                <a:solidFill>
                  <a:schemeClr val="bg1"/>
                </a:solidFill>
                <a:latin typeface="+mn-lt"/>
                <a:ea typeface="MS PGothic" pitchFamily="34" charset="-128"/>
                <a:cs typeface="+mn-cs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4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en-NZ" sz="1400" b="1" dirty="0" smtClean="0">
                <a:solidFill>
                  <a:srgbClr val="FFFFFF"/>
                </a:solidFill>
              </a:rPr>
              <a:t>Wellington</a:t>
            </a:r>
            <a:endParaRPr lang="en-NZ" sz="1100" b="1" dirty="0" smtClean="0">
              <a:solidFill>
                <a:srgbClr val="FFFFFF"/>
              </a:solidFill>
            </a:endParaRP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rgbClr val="FFFFFF"/>
                </a:solidFill>
              </a:rPr>
              <a:t>Level 2, 88 The Terrace</a:t>
            </a: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rgbClr val="FFFFFF"/>
                </a:solidFill>
              </a:rPr>
              <a:t>PO Box 10-225</a:t>
            </a: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rgbClr val="FFFFFF"/>
                </a:solidFill>
              </a:rPr>
              <a:t>Wellington </a:t>
            </a: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rgbClr val="FFFFFF"/>
                </a:solidFill>
              </a:rPr>
              <a:t>New Zealand</a:t>
            </a:r>
          </a:p>
        </p:txBody>
      </p:sp>
      <p:sp>
        <p:nvSpPr>
          <p:cNvPr id="23" name="Text Placeholder 1"/>
          <p:cNvSpPr txBox="1">
            <a:spLocks/>
          </p:cNvSpPr>
          <p:nvPr userDrawn="1"/>
        </p:nvSpPr>
        <p:spPr bwMode="auto">
          <a:xfrm>
            <a:off x="1555411" y="5531752"/>
            <a:ext cx="1486283" cy="1354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0" tIns="0" rIns="0" bIns="0" numCol="1" anchor="ctr" anchorCtr="1" compatLnSpc="1">
            <a:prstTxWarp prst="textNoShape">
              <a:avLst/>
            </a:prstTxWarp>
            <a:noAutofit/>
          </a:bodyPr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3200" kern="1200">
                <a:solidFill>
                  <a:srgbClr val="2A2A7E"/>
                </a:solidFill>
                <a:latin typeface="+mn-lt"/>
                <a:ea typeface="MS PGothic" pitchFamily="34" charset="-128"/>
                <a:cs typeface="ＭＳ Ｐゴシック" charset="0"/>
              </a:defRPr>
            </a:lvl1pPr>
            <a:lvl2pPr marL="0" indent="0" algn="ctr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1000" b="0" kern="1200" baseline="0">
                <a:solidFill>
                  <a:schemeClr val="bg1"/>
                </a:solidFill>
                <a:latin typeface="+mn-lt"/>
                <a:ea typeface="MS PGothic" pitchFamily="34" charset="-128"/>
                <a:cs typeface="+mn-cs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4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en-NZ" sz="1400" b="1" dirty="0" smtClean="0">
                <a:solidFill>
                  <a:srgbClr val="FFFFFF"/>
                </a:solidFill>
              </a:rPr>
              <a:t>Sydney</a:t>
            </a:r>
            <a:endParaRPr lang="en-NZ" sz="1100" b="1" dirty="0" smtClean="0">
              <a:solidFill>
                <a:srgbClr val="FFFFFF"/>
              </a:solidFill>
            </a:endParaRP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rgbClr val="FFFFFF"/>
                </a:solidFill>
              </a:rPr>
              <a:t>36 -38 Young Street</a:t>
            </a: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rgbClr val="FFFFFF"/>
                </a:solidFill>
              </a:rPr>
              <a:t>Sydney, NSW 2000</a:t>
            </a: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rgbClr val="FFFFFF"/>
                </a:solidFill>
              </a:rPr>
              <a:t>Australia</a:t>
            </a:r>
          </a:p>
        </p:txBody>
      </p:sp>
      <p:sp>
        <p:nvSpPr>
          <p:cNvPr id="24" name="Text Placeholder 1"/>
          <p:cNvSpPr txBox="1">
            <a:spLocks/>
          </p:cNvSpPr>
          <p:nvPr userDrawn="1"/>
        </p:nvSpPr>
        <p:spPr bwMode="auto">
          <a:xfrm>
            <a:off x="4585438" y="5531752"/>
            <a:ext cx="1486283" cy="1354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0" tIns="0" rIns="0" bIns="0" numCol="1" anchor="ctr" anchorCtr="1" compatLnSpc="1">
            <a:prstTxWarp prst="textNoShape">
              <a:avLst/>
            </a:prstTxWarp>
            <a:noAutofit/>
          </a:bodyPr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3200" kern="1200">
                <a:solidFill>
                  <a:srgbClr val="2A2A7E"/>
                </a:solidFill>
                <a:latin typeface="+mn-lt"/>
                <a:ea typeface="MS PGothic" pitchFamily="34" charset="-128"/>
                <a:cs typeface="ＭＳ Ｐゴシック" charset="0"/>
              </a:defRPr>
            </a:lvl1pPr>
            <a:lvl2pPr marL="0" indent="0" algn="ctr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1000" b="0" kern="1200" baseline="0">
                <a:solidFill>
                  <a:schemeClr val="bg1"/>
                </a:solidFill>
                <a:latin typeface="+mn-lt"/>
                <a:ea typeface="MS PGothic" pitchFamily="34" charset="-128"/>
                <a:cs typeface="+mn-cs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4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en-NZ" sz="1400" b="1" dirty="0" smtClean="0">
                <a:solidFill>
                  <a:srgbClr val="FFFFFF"/>
                </a:solidFill>
              </a:rPr>
              <a:t>Washington</a:t>
            </a: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rgbClr val="FFFFFF"/>
                </a:solidFill>
              </a:rPr>
              <a:t>1747 Pennsylvania Ave NW Suite 1200</a:t>
            </a: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rgbClr val="FFFFFF"/>
                </a:solidFill>
              </a:rPr>
              <a:t>Washington DC </a:t>
            </a: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rgbClr val="FFFFFF"/>
                </a:solidFill>
              </a:rPr>
              <a:t>20006, USA</a:t>
            </a:r>
          </a:p>
        </p:txBody>
      </p:sp>
      <p:sp>
        <p:nvSpPr>
          <p:cNvPr id="25" name="Text Placeholder 1"/>
          <p:cNvSpPr txBox="1">
            <a:spLocks/>
          </p:cNvSpPr>
          <p:nvPr userDrawn="1"/>
        </p:nvSpPr>
        <p:spPr bwMode="auto">
          <a:xfrm>
            <a:off x="6107347" y="5535275"/>
            <a:ext cx="1486283" cy="1354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0" tIns="0" rIns="0" bIns="0" numCol="1" anchor="ctr" anchorCtr="1" compatLnSpc="1">
            <a:prstTxWarp prst="textNoShape">
              <a:avLst/>
            </a:prstTxWarp>
            <a:noAutofit/>
          </a:bodyPr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3200" kern="1200">
                <a:solidFill>
                  <a:srgbClr val="2A2A7E"/>
                </a:solidFill>
                <a:latin typeface="+mn-lt"/>
                <a:ea typeface="MS PGothic" pitchFamily="34" charset="-128"/>
                <a:cs typeface="ＭＳ Ｐゴシック" charset="0"/>
              </a:defRPr>
            </a:lvl1pPr>
            <a:lvl2pPr marL="0" indent="0" algn="ctr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1000" b="0" kern="1200" baseline="0">
                <a:solidFill>
                  <a:schemeClr val="bg1"/>
                </a:solidFill>
                <a:latin typeface="+mn-lt"/>
                <a:ea typeface="MS PGothic" pitchFamily="34" charset="-128"/>
                <a:cs typeface="+mn-cs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4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en-NZ" sz="1400" b="1" dirty="0" smtClean="0">
                <a:solidFill>
                  <a:srgbClr val="FFFFFF"/>
                </a:solidFill>
              </a:rPr>
              <a:t>New York</a:t>
            </a: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rgbClr val="FFFFFF"/>
                </a:solidFill>
              </a:rPr>
              <a:t>200 Park Avenue </a:t>
            </a: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rgbClr val="FFFFFF"/>
                </a:solidFill>
              </a:rPr>
              <a:t>Suite 1744</a:t>
            </a: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rgbClr val="FFFFFF"/>
                </a:solidFill>
              </a:rPr>
              <a:t>New York, NY </a:t>
            </a: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rgbClr val="FFFFFF"/>
                </a:solidFill>
              </a:rPr>
              <a:t>10166, USA</a:t>
            </a:r>
          </a:p>
        </p:txBody>
      </p:sp>
      <p:sp>
        <p:nvSpPr>
          <p:cNvPr id="26" name="Text Placeholder 1"/>
          <p:cNvSpPr txBox="1">
            <a:spLocks/>
          </p:cNvSpPr>
          <p:nvPr userDrawn="1"/>
        </p:nvSpPr>
        <p:spPr bwMode="auto">
          <a:xfrm>
            <a:off x="7617379" y="5535275"/>
            <a:ext cx="1486283" cy="1354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0" tIns="0" rIns="0" bIns="0" numCol="1" anchor="ctr" anchorCtr="1" compatLnSpc="1">
            <a:prstTxWarp prst="textNoShape">
              <a:avLst/>
            </a:prstTxWarp>
            <a:noAutofit/>
          </a:bodyPr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3200" kern="1200">
                <a:solidFill>
                  <a:srgbClr val="2A2A7E"/>
                </a:solidFill>
                <a:latin typeface="+mn-lt"/>
                <a:ea typeface="MS PGothic" pitchFamily="34" charset="-128"/>
                <a:cs typeface="ＭＳ Ｐゴシック" charset="0"/>
              </a:defRPr>
            </a:lvl1pPr>
            <a:lvl2pPr marL="0" indent="0" algn="ctr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1000" b="0" kern="1200" baseline="0">
                <a:solidFill>
                  <a:schemeClr val="bg1"/>
                </a:solidFill>
                <a:latin typeface="+mn-lt"/>
                <a:ea typeface="MS PGothic" pitchFamily="34" charset="-128"/>
                <a:cs typeface="+mn-cs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4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es-ES_tradnl" sz="1400" b="1" dirty="0" smtClean="0">
                <a:solidFill>
                  <a:srgbClr val="FFFFFF"/>
                </a:solidFill>
              </a:rPr>
              <a:t>Bogotá</a:t>
            </a:r>
            <a:endParaRPr lang="es-ES_tradnl" sz="1100" b="1" dirty="0" smtClean="0">
              <a:solidFill>
                <a:srgbClr val="FFFFFF"/>
              </a:solidFill>
            </a:endParaRPr>
          </a:p>
          <a:p>
            <a:pPr marL="0" indent="0" algn="ctr">
              <a:buFont typeface="Arial" pitchFamily="34" charset="0"/>
              <a:buNone/>
            </a:pPr>
            <a:r>
              <a:rPr lang="es-ES_tradnl" sz="900" dirty="0" smtClean="0">
                <a:solidFill>
                  <a:srgbClr val="FFFFFF"/>
                </a:solidFill>
              </a:rPr>
              <a:t>Carrera 7 No. 99-53</a:t>
            </a:r>
          </a:p>
          <a:p>
            <a:pPr marL="0" indent="0" algn="ctr">
              <a:buFont typeface="Arial" pitchFamily="34" charset="0"/>
              <a:buNone/>
            </a:pPr>
            <a:r>
              <a:rPr lang="es-ES_tradnl" sz="900" dirty="0" smtClean="0">
                <a:solidFill>
                  <a:srgbClr val="FFFFFF"/>
                </a:solidFill>
              </a:rPr>
              <a:t>Torre 1, Oficina 1424</a:t>
            </a:r>
          </a:p>
          <a:p>
            <a:pPr marL="0" indent="0" algn="ctr">
              <a:buFont typeface="Arial" pitchFamily="34" charset="0"/>
              <a:buNone/>
            </a:pPr>
            <a:r>
              <a:rPr lang="es-ES_tradnl" sz="900" dirty="0" smtClean="0">
                <a:solidFill>
                  <a:srgbClr val="FFFFFF"/>
                </a:solidFill>
              </a:rPr>
              <a:t>Bogotá</a:t>
            </a:r>
          </a:p>
          <a:p>
            <a:pPr marL="0" indent="0" algn="ctr">
              <a:buFont typeface="Arial" pitchFamily="34" charset="0"/>
              <a:buNone/>
            </a:pPr>
            <a:r>
              <a:rPr lang="es-ES_tradnl" sz="900" dirty="0" smtClean="0">
                <a:solidFill>
                  <a:srgbClr val="FFFFFF"/>
                </a:solidFill>
              </a:rPr>
              <a:t>Colombia</a:t>
            </a:r>
            <a:endParaRPr lang="es-ES_tradnl" sz="900" dirty="0">
              <a:solidFill>
                <a:srgbClr val="FFFFFF"/>
              </a:solidFill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21" hasCustomPrompt="1"/>
          </p:nvPr>
        </p:nvSpPr>
        <p:spPr>
          <a:xfrm>
            <a:off x="1882052" y="1187478"/>
            <a:ext cx="5356225" cy="4030935"/>
          </a:xfrm>
        </p:spPr>
        <p:txBody>
          <a:bodyPr wrap="square" anchor="ctr"/>
          <a:lstStyle>
            <a:lvl1pPr marL="0" indent="0" algn="ctr">
              <a:buNone/>
              <a:defRPr sz="2000" b="0" i="0" baseline="0"/>
            </a:lvl1pPr>
            <a:lvl2pPr marL="0" marR="0" indent="0" algn="ctr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 sz="1600" b="0" baseline="0">
                <a:solidFill>
                  <a:srgbClr val="002060"/>
                </a:solidFill>
                <a:latin typeface="+mn-lt"/>
              </a:defRPr>
            </a:lvl2pPr>
            <a:lvl3pPr marL="0" marR="0" indent="0" algn="ctr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 sz="1400"/>
            </a:lvl3pPr>
            <a:lvl4pPr marL="1371600" indent="0" algn="ctr">
              <a:buNone/>
              <a:defRPr/>
            </a:lvl4pPr>
            <a:lvl5pPr marL="0" indent="0" algn="ctr">
              <a:lnSpc>
                <a:spcPct val="100000"/>
              </a:lnSpc>
              <a:buNone/>
              <a:defRPr sz="1400"/>
            </a:lvl5pPr>
          </a:lstStyle>
          <a:p>
            <a:pPr marL="0" marR="0" lvl="1" indent="0" algn="ctr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dirty="0" smtClean="0"/>
              <a:t>[Main Contact Name]</a:t>
            </a:r>
            <a:br>
              <a:rPr lang="en-US" dirty="0" smtClean="0"/>
            </a:br>
            <a:r>
              <a:rPr lang="en-US" dirty="0" smtClean="0"/>
              <a:t>[Title]</a:t>
            </a:r>
            <a:br>
              <a:rPr lang="en-US" dirty="0" smtClean="0"/>
            </a:br>
            <a:r>
              <a:rPr lang="en-US" dirty="0" smtClean="0"/>
              <a:t>Castalia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[Address details]</a:t>
            </a:r>
            <a:br>
              <a:rPr lang="en-US" dirty="0" smtClean="0"/>
            </a:br>
            <a:r>
              <a:rPr lang="en-US" dirty="0" smtClean="0"/>
              <a:t>[Address details]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[Phone Number]</a:t>
            </a:r>
            <a:br>
              <a:rPr lang="en-US" dirty="0" smtClean="0"/>
            </a:br>
            <a:r>
              <a:rPr lang="en-US" dirty="0" smtClean="0"/>
              <a:t>[Mobile Number]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[email address]</a:t>
            </a:r>
            <a:br>
              <a:rPr lang="en-US" dirty="0" smtClean="0"/>
            </a:br>
            <a:r>
              <a:rPr lang="en-US" dirty="0" err="1" smtClean="0"/>
              <a:t>www.castalia-advisors.com</a:t>
            </a:r>
            <a:endParaRPr lang="en-US" dirty="0" smtClean="0"/>
          </a:p>
        </p:txBody>
      </p:sp>
      <p:sp>
        <p:nvSpPr>
          <p:cNvPr id="29" name="Text Placeholder 1"/>
          <p:cNvSpPr txBox="1">
            <a:spLocks/>
          </p:cNvSpPr>
          <p:nvPr userDrawn="1"/>
        </p:nvSpPr>
        <p:spPr bwMode="auto">
          <a:xfrm>
            <a:off x="69127" y="5531721"/>
            <a:ext cx="1486283" cy="1354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0" tIns="0" rIns="0" bIns="0" numCol="1" anchor="ctr" anchorCtr="1" compatLnSpc="1">
            <a:prstTxWarp prst="textNoShape">
              <a:avLst/>
            </a:prstTxWarp>
            <a:noAutofit/>
          </a:bodyPr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3200" kern="1200">
                <a:solidFill>
                  <a:srgbClr val="2A2A7E"/>
                </a:solidFill>
                <a:latin typeface="+mn-lt"/>
                <a:ea typeface="MS PGothic" pitchFamily="34" charset="-128"/>
                <a:cs typeface="ＭＳ Ｐゴシック" charset="0"/>
              </a:defRPr>
            </a:lvl1pPr>
            <a:lvl2pPr marL="0" indent="0" algn="ctr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1000" b="0" kern="1200" baseline="0">
                <a:solidFill>
                  <a:schemeClr val="bg1"/>
                </a:solidFill>
                <a:latin typeface="+mn-lt"/>
                <a:ea typeface="MS PGothic" pitchFamily="34" charset="-128"/>
                <a:cs typeface="+mn-cs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4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en-NZ" sz="1400" b="1" dirty="0" smtClean="0">
                <a:solidFill>
                  <a:srgbClr val="FFFFFF"/>
                </a:solidFill>
              </a:rPr>
              <a:t>Paris</a:t>
            </a:r>
            <a:endParaRPr lang="en-NZ" sz="1100" b="1" dirty="0" smtClean="0">
              <a:solidFill>
                <a:srgbClr val="FFFFFF"/>
              </a:solidFill>
            </a:endParaRP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rgbClr val="FFFFFF"/>
                </a:solidFill>
              </a:rPr>
              <a:t>7 Rue Claude </a:t>
            </a:r>
            <a:r>
              <a:rPr lang="en-NZ" sz="900" dirty="0" err="1" smtClean="0">
                <a:solidFill>
                  <a:srgbClr val="FFFFFF"/>
                </a:solidFill>
              </a:rPr>
              <a:t>Chahu</a:t>
            </a:r>
            <a:endParaRPr lang="en-NZ" sz="900" dirty="0" smtClean="0">
              <a:solidFill>
                <a:srgbClr val="FFFFFF"/>
              </a:solidFill>
            </a:endParaRP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rgbClr val="FFFFFF"/>
                </a:solidFill>
              </a:rPr>
              <a:t>75116 Paris</a:t>
            </a: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rgbClr val="FFFFFF"/>
                </a:solidFill>
              </a:rPr>
              <a:t>France</a:t>
            </a:r>
          </a:p>
        </p:txBody>
      </p:sp>
    </p:spTree>
    <p:extLst>
      <p:ext uri="{BB962C8B-B14F-4D97-AF65-F5344CB8AC3E}">
        <p14:creationId xmlns:p14="http://schemas.microsoft.com/office/powerpoint/2010/main" val="21060794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4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570E33-20DA-4D99-8BED-8750A0A9E963}" type="datetimeFigureOut">
              <a:rPr lang="en-US" smtClean="0"/>
              <a:t>7/29/2015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AAC026-A3D7-40E6-8476-966772726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659847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- with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-4763"/>
            <a:ext cx="9180513" cy="625476"/>
          </a:xfrm>
          <a:prstGeom prst="rect">
            <a:avLst/>
          </a:prstGeom>
          <a:gradFill flip="none" rotWithShape="1">
            <a:gsLst>
              <a:gs pos="0">
                <a:srgbClr val="2A2A7E"/>
              </a:gs>
              <a:gs pos="100000">
                <a:srgbClr val="4172AD"/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>
              <a:defRPr/>
            </a:pPr>
            <a:endParaRPr lang="en-NZ" dirty="0">
              <a:solidFill>
                <a:srgbClr val="FFFFFF"/>
              </a:solidFill>
            </a:endParaRPr>
          </a:p>
        </p:txBody>
      </p:sp>
      <p:pic>
        <p:nvPicPr>
          <p:cNvPr id="9" name="Picture 2" descr="Castalialogo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7634" y="1261376"/>
            <a:ext cx="2178050" cy="977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ectangle 9"/>
          <p:cNvSpPr/>
          <p:nvPr/>
        </p:nvSpPr>
        <p:spPr>
          <a:xfrm>
            <a:off x="5" y="5892800"/>
            <a:ext cx="9161463" cy="977900"/>
          </a:xfrm>
          <a:prstGeom prst="rect">
            <a:avLst/>
          </a:prstGeom>
          <a:gradFill flip="none" rotWithShape="1">
            <a:gsLst>
              <a:gs pos="0">
                <a:srgbClr val="2A2A7E"/>
              </a:gs>
              <a:gs pos="100000">
                <a:srgbClr val="4172AD"/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r" defTabSz="457200">
              <a:defRPr/>
            </a:pPr>
            <a:endParaRPr lang="en-NZ" sz="2400" i="1" dirty="0">
              <a:solidFill>
                <a:srgbClr val="FFFFFF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5" y="3028953"/>
            <a:ext cx="9161463" cy="1368425"/>
          </a:xfrm>
          <a:prstGeom prst="rect">
            <a:avLst/>
          </a:prstGeom>
          <a:gradFill flip="none" rotWithShape="1">
            <a:gsLst>
              <a:gs pos="0">
                <a:srgbClr val="2A2A7E"/>
              </a:gs>
              <a:gs pos="100000">
                <a:srgbClr val="4172AD"/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>
              <a:defRPr/>
            </a:pPr>
            <a:endParaRPr lang="en-NZ" dirty="0">
              <a:solidFill>
                <a:srgbClr val="FFFFFF"/>
              </a:solidFill>
            </a:endParaRPr>
          </a:p>
        </p:txBody>
      </p:sp>
      <p:sp>
        <p:nvSpPr>
          <p:cNvPr id="32" name="Picture Placeholder 31"/>
          <p:cNvSpPr>
            <a:spLocks noGrp="1"/>
          </p:cNvSpPr>
          <p:nvPr>
            <p:ph type="pic" sz="quarter" idx="12"/>
          </p:nvPr>
        </p:nvSpPr>
        <p:spPr>
          <a:xfrm>
            <a:off x="34" y="4397443"/>
            <a:ext cx="2297113" cy="1495425"/>
          </a:xfrm>
        </p:spPr>
        <p:txBody>
          <a:bodyPr rtlCol="0" anchor="ctr">
            <a:normAutofit/>
          </a:bodyPr>
          <a:lstStyle>
            <a:lvl1pPr marL="0" indent="0" algn="ctr">
              <a:buNone/>
              <a:defRPr sz="14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 smtClean="0"/>
          </a:p>
        </p:txBody>
      </p:sp>
      <p:sp>
        <p:nvSpPr>
          <p:cNvPr id="33" name="Picture Placeholder 31"/>
          <p:cNvSpPr>
            <a:spLocks noGrp="1"/>
          </p:cNvSpPr>
          <p:nvPr>
            <p:ph type="pic" sz="quarter" idx="13"/>
          </p:nvPr>
        </p:nvSpPr>
        <p:spPr>
          <a:xfrm>
            <a:off x="2297147" y="4397443"/>
            <a:ext cx="2297113" cy="1495425"/>
          </a:xfrm>
        </p:spPr>
        <p:txBody>
          <a:bodyPr rtlCol="0" anchor="ctr">
            <a:normAutofit/>
          </a:bodyPr>
          <a:lstStyle>
            <a:lvl1pPr marL="0" indent="0" algn="ctr">
              <a:buNone/>
              <a:defRPr sz="14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 smtClean="0"/>
          </a:p>
        </p:txBody>
      </p:sp>
      <p:sp>
        <p:nvSpPr>
          <p:cNvPr id="35" name="Picture Placeholder 31"/>
          <p:cNvSpPr>
            <a:spLocks noGrp="1"/>
          </p:cNvSpPr>
          <p:nvPr>
            <p:ph type="pic" sz="quarter" idx="15"/>
          </p:nvPr>
        </p:nvSpPr>
        <p:spPr>
          <a:xfrm>
            <a:off x="6891373" y="4397443"/>
            <a:ext cx="2297113" cy="1495425"/>
          </a:xfrm>
        </p:spPr>
        <p:txBody>
          <a:bodyPr rtlCol="0" anchor="ctr">
            <a:normAutofit/>
          </a:bodyPr>
          <a:lstStyle>
            <a:lvl1pPr marL="0" indent="0" algn="ctr">
              <a:buNone/>
              <a:defRPr sz="14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 smtClean="0"/>
          </a:p>
        </p:txBody>
      </p:sp>
      <p:sp>
        <p:nvSpPr>
          <p:cNvPr id="34" name="Picture Placeholder 31"/>
          <p:cNvSpPr>
            <a:spLocks noGrp="1"/>
          </p:cNvSpPr>
          <p:nvPr>
            <p:ph type="pic" sz="quarter" idx="14"/>
          </p:nvPr>
        </p:nvSpPr>
        <p:spPr>
          <a:xfrm>
            <a:off x="4594260" y="4397443"/>
            <a:ext cx="2297113" cy="1495425"/>
          </a:xfrm>
        </p:spPr>
        <p:txBody>
          <a:bodyPr rtlCol="0" anchor="ctr">
            <a:normAutofit/>
          </a:bodyPr>
          <a:lstStyle>
            <a:lvl1pPr marL="0" indent="0" algn="ctr">
              <a:buNone/>
              <a:defRPr sz="14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 smtClean="0"/>
          </a:p>
        </p:txBody>
      </p:sp>
      <p:sp>
        <p:nvSpPr>
          <p:cNvPr id="29" name="Text Placeholder 28"/>
          <p:cNvSpPr>
            <a:spLocks noGrp="1"/>
          </p:cNvSpPr>
          <p:nvPr>
            <p:ph type="body" sz="quarter" idx="10" hasCustomPrompt="1"/>
          </p:nvPr>
        </p:nvSpPr>
        <p:spPr>
          <a:xfrm>
            <a:off x="297261" y="3377325"/>
            <a:ext cx="8595919" cy="622300"/>
          </a:xfrm>
        </p:spPr>
        <p:txBody>
          <a:bodyPr>
            <a:normAutofit/>
          </a:bodyPr>
          <a:lstStyle>
            <a:lvl1pPr marL="0" indent="0" algn="r">
              <a:buNone/>
              <a:defRPr sz="3200" b="1" i="1" baseline="0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dirty="0" smtClean="0"/>
              <a:t>[Title]</a:t>
            </a:r>
          </a:p>
        </p:txBody>
      </p:sp>
      <p:sp>
        <p:nvSpPr>
          <p:cNvPr id="30" name="Text Placeholder 28"/>
          <p:cNvSpPr>
            <a:spLocks noGrp="1"/>
          </p:cNvSpPr>
          <p:nvPr>
            <p:ph type="body" sz="quarter" idx="11" hasCustomPrompt="1"/>
          </p:nvPr>
        </p:nvSpPr>
        <p:spPr>
          <a:xfrm>
            <a:off x="2608263" y="6029070"/>
            <a:ext cx="6284912" cy="622300"/>
          </a:xfrm>
        </p:spPr>
        <p:txBody>
          <a:bodyPr>
            <a:normAutofit/>
          </a:bodyPr>
          <a:lstStyle>
            <a:lvl1pPr marL="0" indent="0" algn="r">
              <a:buNone/>
              <a:defRPr sz="2400" b="0" i="1" baseline="0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dirty="0" smtClean="0"/>
              <a:t>[Presenter], [Month Year]</a:t>
            </a:r>
          </a:p>
        </p:txBody>
      </p:sp>
    </p:spTree>
    <p:extLst>
      <p:ext uri="{BB962C8B-B14F-4D97-AF65-F5344CB8AC3E}">
        <p14:creationId xmlns:p14="http://schemas.microsoft.com/office/powerpoint/2010/main" val="24694255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- no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906"/>
          <a:stretch/>
        </p:blipFill>
        <p:spPr>
          <a:xfrm>
            <a:off x="0" y="1"/>
            <a:ext cx="9144000" cy="6858000"/>
          </a:xfrm>
          <a:prstGeom prst="rect">
            <a:avLst/>
          </a:prstGeom>
        </p:spPr>
      </p:pic>
      <p:sp>
        <p:nvSpPr>
          <p:cNvPr id="9" name="Text Placeholder 28"/>
          <p:cNvSpPr>
            <a:spLocks noGrp="1"/>
          </p:cNvSpPr>
          <p:nvPr>
            <p:ph type="body" sz="quarter" idx="10" hasCustomPrompt="1"/>
          </p:nvPr>
        </p:nvSpPr>
        <p:spPr>
          <a:xfrm>
            <a:off x="948526" y="2238296"/>
            <a:ext cx="7246960" cy="1897039"/>
          </a:xfrm>
          <a:solidFill>
            <a:schemeClr val="bg1">
              <a:alpha val="45000"/>
            </a:schemeClr>
          </a:solidFill>
        </p:spPr>
        <p:txBody>
          <a:bodyPr anchor="b">
            <a:normAutofit/>
          </a:bodyPr>
          <a:lstStyle>
            <a:lvl1pPr marL="0" indent="0" algn="l">
              <a:buNone/>
              <a:defRPr sz="4800" b="1" i="1" cap="all" baseline="0">
                <a:solidFill>
                  <a:srgbClr val="002060"/>
                </a:solidFill>
              </a:defRPr>
            </a:lvl1pPr>
          </a:lstStyle>
          <a:p>
            <a:pPr lvl="0"/>
            <a:r>
              <a:rPr lang="en-US" dirty="0" smtClean="0"/>
              <a:t>[presentation title]</a:t>
            </a:r>
          </a:p>
        </p:txBody>
      </p:sp>
      <p:sp>
        <p:nvSpPr>
          <p:cNvPr id="10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948526" y="4135305"/>
            <a:ext cx="7246960" cy="1201003"/>
          </a:xfrm>
          <a:solidFill>
            <a:schemeClr val="bg1">
              <a:alpha val="21000"/>
            </a:schemeClr>
          </a:solidFill>
        </p:spPr>
        <p:txBody>
          <a:bodyPr/>
          <a:lstStyle>
            <a:lvl1pPr marL="0" indent="0" algn="l">
              <a:buNone/>
              <a:defRPr sz="2400" b="1">
                <a:solidFill>
                  <a:schemeClr val="bg1"/>
                </a:solidFill>
              </a:defRPr>
            </a:lvl1pPr>
          </a:lstStyle>
          <a:p>
            <a:r>
              <a:rPr lang="en-NZ" dirty="0" smtClean="0"/>
              <a:t>[Presenter Name/ Client/ Date]</a:t>
            </a: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966" y="405522"/>
            <a:ext cx="2373856" cy="10684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211547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/Content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-15747" y="0"/>
            <a:ext cx="1040525" cy="6858000"/>
          </a:xfrm>
          <a:prstGeom prst="rect">
            <a:avLst/>
          </a:prstGeom>
          <a:gradFill flip="none" rotWithShape="1">
            <a:gsLst>
              <a:gs pos="88000">
                <a:srgbClr val="39599C"/>
              </a:gs>
              <a:gs pos="45000">
                <a:srgbClr val="31418D"/>
              </a:gs>
              <a:gs pos="0">
                <a:srgbClr val="2A2A7E"/>
              </a:gs>
              <a:gs pos="100000">
                <a:srgbClr val="4172AD"/>
              </a:gs>
            </a:gsLst>
            <a:lin ang="2700000" scaled="1"/>
            <a:tileRect/>
          </a:gradFill>
          <a:ln w="0"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base">
              <a:spcBef>
                <a:spcPct val="0"/>
              </a:spcBef>
              <a:spcAft>
                <a:spcPct val="0"/>
              </a:spcAft>
            </a:pPr>
            <a:endParaRPr lang="en-NZ" dirty="0">
              <a:solidFill>
                <a:srgbClr val="2A2A7E"/>
              </a:solidFill>
            </a:endParaRPr>
          </a:p>
        </p:txBody>
      </p:sp>
      <p:sp>
        <p:nvSpPr>
          <p:cNvPr id="6" name="Rectangle 5"/>
          <p:cNvSpPr/>
          <p:nvPr userDrawn="1"/>
        </p:nvSpPr>
        <p:spPr>
          <a:xfrm flipH="1">
            <a:off x="1100662" y="0"/>
            <a:ext cx="45719" cy="6858000"/>
          </a:xfrm>
          <a:prstGeom prst="rect">
            <a:avLst/>
          </a:prstGeom>
          <a:gradFill flip="none" rotWithShape="1">
            <a:gsLst>
              <a:gs pos="88000">
                <a:srgbClr val="39599C"/>
              </a:gs>
              <a:gs pos="45000">
                <a:srgbClr val="31418D"/>
              </a:gs>
              <a:gs pos="0">
                <a:srgbClr val="2A2A7E"/>
              </a:gs>
              <a:gs pos="100000">
                <a:srgbClr val="4172AD"/>
              </a:gs>
            </a:gsLst>
            <a:lin ang="2700000" scaled="1"/>
            <a:tileRect/>
          </a:gradFill>
          <a:ln w="0"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base">
              <a:spcBef>
                <a:spcPct val="0"/>
              </a:spcBef>
              <a:spcAft>
                <a:spcPct val="0"/>
              </a:spcAft>
            </a:pPr>
            <a:endParaRPr lang="en-NZ" dirty="0">
              <a:solidFill>
                <a:srgbClr val="2A2A7E"/>
              </a:solidFill>
            </a:endParaRPr>
          </a:p>
        </p:txBody>
      </p:sp>
      <p:sp>
        <p:nvSpPr>
          <p:cNvPr id="10" name="Slide Number Placeholder 12"/>
          <p:cNvSpPr>
            <a:spLocks noGrp="1"/>
          </p:cNvSpPr>
          <p:nvPr>
            <p:ph type="sldNum" sz="quarter" idx="16"/>
          </p:nvPr>
        </p:nvSpPr>
        <p:spPr>
          <a:xfrm>
            <a:off x="4031417" y="6356418"/>
            <a:ext cx="2133600" cy="365125"/>
          </a:xfrm>
        </p:spPr>
        <p:txBody>
          <a:bodyPr/>
          <a:lstStyle>
            <a:lvl1pPr algn="ctr">
              <a:defRPr b="1"/>
            </a:lvl1pPr>
          </a:lstStyle>
          <a:p>
            <a:fld id="{5E74316C-E23F-428A-8567-06E5DA18F3DA}" type="slidenum">
              <a:rPr lang="en-NZ" smtClean="0"/>
              <a:pPr/>
              <a:t>‹#›</a:t>
            </a:fld>
            <a:endParaRPr lang="en-NZ" dirty="0"/>
          </a:p>
        </p:txBody>
      </p:sp>
      <p:pic>
        <p:nvPicPr>
          <p:cNvPr id="7" name="Picture 2" descr="I:\Marketing\Logos and biz cards\Logos\Castalialogo Logo Twitter.bmp"/>
          <p:cNvPicPr>
            <a:picLocks noChangeAspect="1" noChangeArrowheads="1"/>
          </p:cNvPicPr>
          <p:nvPr userDrawn="1"/>
        </p:nvPicPr>
        <p:blipFill rotWithShape="1">
          <a:blip r:embed="rId2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29" t="13477" r="3357" b="39442"/>
          <a:stretch/>
        </p:blipFill>
        <p:spPr bwMode="auto">
          <a:xfrm>
            <a:off x="8175161" y="6372292"/>
            <a:ext cx="864097" cy="419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>
          <a:xfrm>
            <a:off x="1673546" y="489325"/>
            <a:ext cx="6452563" cy="787384"/>
          </a:xfrm>
          <a:noFill/>
        </p:spPr>
        <p:txBody>
          <a:bodyPr anchor="ctr" anchorCtr="0"/>
          <a:lstStyle>
            <a:lvl1pPr algn="l">
              <a:defRPr sz="2800" b="1" i="1" cap="all">
                <a:solidFill>
                  <a:srgbClr val="2A2A7E"/>
                </a:solidFill>
              </a:defRPr>
            </a:lvl1pPr>
          </a:lstStyle>
          <a:p>
            <a:r>
              <a:rPr lang="en-US" dirty="0" smtClean="0"/>
              <a:t>[contents/Section Heading]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quarter" idx="17" hasCustomPrompt="1"/>
          </p:nvPr>
        </p:nvSpPr>
        <p:spPr>
          <a:xfrm>
            <a:off x="1673225" y="1692277"/>
            <a:ext cx="6453188" cy="4094163"/>
          </a:xfrm>
          <a:effectLst/>
        </p:spPr>
        <p:txBody>
          <a:bodyPr/>
          <a:lstStyle>
            <a:lvl1pPr marL="285750" marR="0" indent="-28575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 sz="2000"/>
            </a:lvl1pPr>
          </a:lstStyle>
          <a:p>
            <a:pPr marL="285750" indent="-285750">
              <a:buFont typeface="Arial" pitchFamily="34" charset="0"/>
              <a:buChar char="•"/>
            </a:pPr>
            <a:r>
              <a:rPr lang="en-NZ" sz="2000" dirty="0" smtClean="0">
                <a:solidFill>
                  <a:srgbClr val="002060"/>
                </a:solidFill>
              </a:rPr>
              <a:t>[Enter</a:t>
            </a:r>
            <a:r>
              <a:rPr lang="en-NZ" sz="2000" baseline="0" dirty="0" smtClean="0">
                <a:solidFill>
                  <a:srgbClr val="002060"/>
                </a:solidFill>
              </a:rPr>
              <a:t> subtitles for the section]</a:t>
            </a:r>
          </a:p>
          <a:p>
            <a:pPr marL="285750" marR="0" indent="-28575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NZ" sz="2000" dirty="0" smtClean="0">
                <a:solidFill>
                  <a:srgbClr val="002060"/>
                </a:solidFill>
              </a:rPr>
              <a:t>[Enter</a:t>
            </a:r>
            <a:r>
              <a:rPr lang="en-NZ" sz="2000" baseline="0" dirty="0" smtClean="0">
                <a:solidFill>
                  <a:srgbClr val="002060"/>
                </a:solidFill>
              </a:rPr>
              <a:t> subtitles for the section]</a:t>
            </a:r>
          </a:p>
          <a:p>
            <a:pPr marL="285750" marR="0" indent="-28575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NZ" sz="2000" dirty="0" smtClean="0">
                <a:solidFill>
                  <a:srgbClr val="002060"/>
                </a:solidFill>
              </a:rPr>
              <a:t>[Enter</a:t>
            </a:r>
            <a:r>
              <a:rPr lang="en-NZ" sz="2000" baseline="0" dirty="0" smtClean="0">
                <a:solidFill>
                  <a:srgbClr val="002060"/>
                </a:solidFill>
              </a:rPr>
              <a:t> subtitles for the section]</a:t>
            </a:r>
          </a:p>
          <a:p>
            <a:pPr marL="285750" marR="0" indent="-28575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NZ" sz="2000" dirty="0" smtClean="0">
                <a:solidFill>
                  <a:srgbClr val="002060"/>
                </a:solidFill>
              </a:rPr>
              <a:t>[Enter</a:t>
            </a:r>
            <a:r>
              <a:rPr lang="en-NZ" sz="2000" baseline="0" dirty="0" smtClean="0">
                <a:solidFill>
                  <a:srgbClr val="002060"/>
                </a:solidFill>
              </a:rPr>
              <a:t> subtitles for the section]</a:t>
            </a:r>
          </a:p>
          <a:p>
            <a:pPr marL="285750" marR="0" indent="-28575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NZ" sz="2000" dirty="0" smtClean="0">
                <a:solidFill>
                  <a:srgbClr val="002060"/>
                </a:solidFill>
              </a:rPr>
              <a:t>[Enter</a:t>
            </a:r>
            <a:r>
              <a:rPr lang="en-NZ" sz="2000" baseline="0" dirty="0" smtClean="0">
                <a:solidFill>
                  <a:srgbClr val="002060"/>
                </a:solidFill>
              </a:rPr>
              <a:t> subtitles for the section]</a:t>
            </a:r>
          </a:p>
          <a:p>
            <a:pPr marL="285750" marR="0" indent="-28575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NZ" sz="2000" dirty="0" smtClean="0">
                <a:solidFill>
                  <a:srgbClr val="002060"/>
                </a:solidFill>
              </a:rPr>
              <a:t>[Enter</a:t>
            </a:r>
            <a:r>
              <a:rPr lang="en-NZ" sz="2000" baseline="0" dirty="0" smtClean="0">
                <a:solidFill>
                  <a:srgbClr val="002060"/>
                </a:solidFill>
              </a:rPr>
              <a:t> subtitles for the section]</a:t>
            </a:r>
          </a:p>
          <a:p>
            <a:pPr marL="285750" marR="0" indent="-28575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NZ" sz="2000" dirty="0" smtClean="0">
                <a:solidFill>
                  <a:srgbClr val="002060"/>
                </a:solidFill>
              </a:rPr>
              <a:t>[Enter</a:t>
            </a:r>
            <a:r>
              <a:rPr lang="en-NZ" sz="2000" baseline="0" dirty="0" smtClean="0">
                <a:solidFill>
                  <a:srgbClr val="002060"/>
                </a:solidFill>
              </a:rPr>
              <a:t> subtitles for the section]</a:t>
            </a:r>
          </a:p>
        </p:txBody>
      </p:sp>
    </p:spTree>
    <p:extLst>
      <p:ext uri="{BB962C8B-B14F-4D97-AF65-F5344CB8AC3E}">
        <p14:creationId xmlns:p14="http://schemas.microsoft.com/office/powerpoint/2010/main" val="268294664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ignposting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673546" y="489325"/>
            <a:ext cx="6452563" cy="787384"/>
          </a:xfrm>
          <a:noFill/>
        </p:spPr>
        <p:txBody>
          <a:bodyPr anchor="ctr" anchorCtr="0"/>
          <a:lstStyle>
            <a:lvl1pPr algn="l">
              <a:defRPr sz="2800" b="1" i="1" cap="all">
                <a:solidFill>
                  <a:srgbClr val="2A2A7E"/>
                </a:solidFill>
              </a:defRPr>
            </a:lvl1pPr>
          </a:lstStyle>
          <a:p>
            <a:r>
              <a:rPr lang="en-US" dirty="0" smtClean="0"/>
              <a:t>[contents/Section Heading]</a:t>
            </a:r>
            <a:endParaRPr lang="en-US" dirty="0"/>
          </a:p>
        </p:txBody>
      </p:sp>
      <p:sp>
        <p:nvSpPr>
          <p:cNvPr id="8" name="Rectangle 7"/>
          <p:cNvSpPr/>
          <p:nvPr userDrawn="1"/>
        </p:nvSpPr>
        <p:spPr>
          <a:xfrm>
            <a:off x="-15747" y="0"/>
            <a:ext cx="1040525" cy="6858000"/>
          </a:xfrm>
          <a:prstGeom prst="rect">
            <a:avLst/>
          </a:prstGeom>
          <a:gradFill flip="none" rotWithShape="1">
            <a:gsLst>
              <a:gs pos="88000">
                <a:srgbClr val="39599C"/>
              </a:gs>
              <a:gs pos="45000">
                <a:srgbClr val="31418D"/>
              </a:gs>
              <a:gs pos="0">
                <a:srgbClr val="2A2A7E"/>
              </a:gs>
              <a:gs pos="100000">
                <a:srgbClr val="4172AD"/>
              </a:gs>
            </a:gsLst>
            <a:lin ang="2700000" scaled="1"/>
            <a:tileRect/>
          </a:gradFill>
          <a:ln w="0"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base">
              <a:spcBef>
                <a:spcPct val="0"/>
              </a:spcBef>
              <a:spcAft>
                <a:spcPct val="0"/>
              </a:spcAft>
            </a:pPr>
            <a:endParaRPr lang="en-NZ" dirty="0">
              <a:solidFill>
                <a:srgbClr val="2A2A7E"/>
              </a:solidFill>
            </a:endParaRPr>
          </a:p>
        </p:txBody>
      </p:sp>
      <p:sp>
        <p:nvSpPr>
          <p:cNvPr id="6" name="Rectangle 5"/>
          <p:cNvSpPr/>
          <p:nvPr userDrawn="1"/>
        </p:nvSpPr>
        <p:spPr>
          <a:xfrm flipH="1">
            <a:off x="1100662" y="0"/>
            <a:ext cx="45719" cy="6858000"/>
          </a:xfrm>
          <a:prstGeom prst="rect">
            <a:avLst/>
          </a:prstGeom>
          <a:gradFill flip="none" rotWithShape="1">
            <a:gsLst>
              <a:gs pos="88000">
                <a:srgbClr val="39599C"/>
              </a:gs>
              <a:gs pos="45000">
                <a:srgbClr val="31418D"/>
              </a:gs>
              <a:gs pos="0">
                <a:srgbClr val="2A2A7E"/>
              </a:gs>
              <a:gs pos="100000">
                <a:srgbClr val="4172AD"/>
              </a:gs>
            </a:gsLst>
            <a:lin ang="2700000" scaled="1"/>
            <a:tileRect/>
          </a:gradFill>
          <a:ln w="0"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base">
              <a:spcBef>
                <a:spcPct val="0"/>
              </a:spcBef>
              <a:spcAft>
                <a:spcPct val="0"/>
              </a:spcAft>
            </a:pPr>
            <a:endParaRPr lang="en-NZ" dirty="0">
              <a:solidFill>
                <a:srgbClr val="2A2A7E"/>
              </a:solidFill>
            </a:endParaRPr>
          </a:p>
        </p:txBody>
      </p:sp>
      <p:sp>
        <p:nvSpPr>
          <p:cNvPr id="10" name="Slide Number Placeholder 12"/>
          <p:cNvSpPr>
            <a:spLocks noGrp="1"/>
          </p:cNvSpPr>
          <p:nvPr>
            <p:ph type="sldNum" sz="quarter" idx="16"/>
          </p:nvPr>
        </p:nvSpPr>
        <p:spPr>
          <a:xfrm>
            <a:off x="4031417" y="6356418"/>
            <a:ext cx="2133600" cy="365125"/>
          </a:xfrm>
        </p:spPr>
        <p:txBody>
          <a:bodyPr/>
          <a:lstStyle>
            <a:lvl1pPr algn="ctr">
              <a:defRPr b="1"/>
            </a:lvl1pPr>
          </a:lstStyle>
          <a:p>
            <a:fld id="{5E74316C-E23F-428A-8567-06E5DA18F3DA}" type="slidenum">
              <a:rPr lang="en-NZ" smtClean="0"/>
              <a:pPr/>
              <a:t>‹#›</a:t>
            </a:fld>
            <a:endParaRPr lang="en-NZ" dirty="0"/>
          </a:p>
        </p:txBody>
      </p:sp>
      <p:pic>
        <p:nvPicPr>
          <p:cNvPr id="9" name="Picture 2" descr="I:\Marketing\Logos and biz cards\Logos\Castalialogo Logo Twitter.bmp"/>
          <p:cNvPicPr>
            <a:picLocks noChangeAspect="1" noChangeArrowheads="1"/>
          </p:cNvPicPr>
          <p:nvPr userDrawn="1"/>
        </p:nvPicPr>
        <p:blipFill rotWithShape="1">
          <a:blip r:embed="rId2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29" t="13477" r="3357" b="39442"/>
          <a:stretch/>
        </p:blipFill>
        <p:spPr bwMode="auto">
          <a:xfrm>
            <a:off x="8175161" y="6372292"/>
            <a:ext cx="864097" cy="419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 Placeholder 10"/>
          <p:cNvSpPr>
            <a:spLocks noGrp="1"/>
          </p:cNvSpPr>
          <p:nvPr>
            <p:ph type="body" sz="quarter" idx="17" hasCustomPrompt="1"/>
          </p:nvPr>
        </p:nvSpPr>
        <p:spPr>
          <a:xfrm>
            <a:off x="1673225" y="1801816"/>
            <a:ext cx="6453188" cy="3957637"/>
          </a:xfrm>
        </p:spPr>
        <p:txBody>
          <a:bodyPr/>
          <a:lstStyle>
            <a:lvl1pPr>
              <a:defRPr sz="2000" baseline="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 lvl="0"/>
            <a:r>
              <a:rPr lang="en-NZ" dirty="0" smtClean="0"/>
              <a:t>[Enter subheadings in grey and current section heading in blue]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238687251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5" y="268318"/>
            <a:ext cx="9161463" cy="750887"/>
          </a:xfrm>
          <a:prstGeom prst="rect">
            <a:avLst/>
          </a:prstGeom>
          <a:gradFill flip="none" rotWithShape="1">
            <a:gsLst>
              <a:gs pos="0">
                <a:srgbClr val="2A2A7E"/>
              </a:gs>
              <a:gs pos="100000">
                <a:srgbClr val="4172AD"/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>
              <a:defRPr/>
            </a:pPr>
            <a:endParaRPr lang="en-NZ" dirty="0">
              <a:solidFill>
                <a:srgbClr val="FFFFFF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6"/>
            <a:ext cx="8229600" cy="4525963"/>
          </a:xfrm>
          <a:noFill/>
          <a:effectLst>
            <a:outerShdw blurRad="50800" dist="50800" dir="5400000" algn="ctr" rotWithShape="0">
              <a:schemeClr val="bg1"/>
            </a:outerShdw>
          </a:effectLst>
        </p:spPr>
        <p:txBody>
          <a:bodyPr/>
          <a:lstStyle>
            <a:lvl1pPr marL="457200" indent="-457200">
              <a:buSzPct val="100000"/>
              <a:buFont typeface="Wingdings" charset="2"/>
              <a:buChar char="§"/>
              <a:defRPr sz="2400">
                <a:solidFill>
                  <a:srgbClr val="002060"/>
                </a:solidFill>
              </a:defRPr>
            </a:lvl1pPr>
            <a:lvl2pPr marL="914400" indent="-457200">
              <a:buFont typeface="Lucida Grande"/>
              <a:buChar char="­"/>
              <a:defRPr sz="2000">
                <a:solidFill>
                  <a:srgbClr val="002060"/>
                </a:solidFill>
              </a:defRPr>
            </a:lvl2pPr>
            <a:lvl3pPr marL="1143000" indent="-228600">
              <a:buFont typeface="Arial"/>
              <a:buChar char="•"/>
              <a:defRPr sz="1800">
                <a:solidFill>
                  <a:srgbClr val="002060"/>
                </a:solidFill>
              </a:defRPr>
            </a:lvl3pPr>
            <a:lvl4pPr marL="1371600" indent="0">
              <a:buFontTx/>
              <a:buNone/>
              <a:defRPr sz="1600">
                <a:solidFill>
                  <a:srgbClr val="002060"/>
                </a:solidFill>
              </a:defRPr>
            </a:lvl4pPr>
            <a:lvl5pPr>
              <a:defRPr>
                <a:solidFill>
                  <a:srgbClr val="2A2A7E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457200" y="392144"/>
            <a:ext cx="8229600" cy="485775"/>
          </a:xfrm>
        </p:spPr>
        <p:txBody>
          <a:bodyPr>
            <a:noAutofit/>
          </a:bodyPr>
          <a:lstStyle>
            <a:lvl1pPr marL="0" indent="0">
              <a:buNone/>
              <a:defRPr sz="2800" b="1" i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6"/>
          </p:nvPr>
        </p:nvSpPr>
        <p:spPr>
          <a:xfrm>
            <a:off x="3505200" y="6356418"/>
            <a:ext cx="2133600" cy="365125"/>
          </a:xfrm>
        </p:spPr>
        <p:txBody>
          <a:bodyPr/>
          <a:lstStyle>
            <a:lvl1pPr algn="ctr">
              <a:defRPr b="1"/>
            </a:lvl1pPr>
          </a:lstStyle>
          <a:p>
            <a:fld id="{5E74316C-E23F-428A-8567-06E5DA18F3DA}" type="slidenum">
              <a:rPr lang="en-NZ" smtClean="0"/>
              <a:pPr/>
              <a:t>‹#›</a:t>
            </a:fld>
            <a:endParaRPr lang="en-NZ" dirty="0"/>
          </a:p>
        </p:txBody>
      </p:sp>
      <p:pic>
        <p:nvPicPr>
          <p:cNvPr id="6" name="Picture 2" descr="I:\Marketing\Logos and biz cards\Logos\Castalialogo Logo Twitter.bmp"/>
          <p:cNvPicPr>
            <a:picLocks noChangeAspect="1" noChangeArrowheads="1"/>
          </p:cNvPicPr>
          <p:nvPr userDrawn="1"/>
        </p:nvPicPr>
        <p:blipFill rotWithShape="1">
          <a:blip r:embed="rId2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29" t="13477" r="3357" b="39442"/>
          <a:stretch/>
        </p:blipFill>
        <p:spPr bwMode="auto">
          <a:xfrm>
            <a:off x="8175161" y="6372292"/>
            <a:ext cx="864097" cy="419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246021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12"/>
          <p:cNvSpPr>
            <a:spLocks noGrp="1"/>
          </p:cNvSpPr>
          <p:nvPr>
            <p:ph type="sldNum" sz="quarter" idx="16"/>
          </p:nvPr>
        </p:nvSpPr>
        <p:spPr>
          <a:xfrm>
            <a:off x="3505200" y="6356418"/>
            <a:ext cx="2133600" cy="365125"/>
          </a:xfrm>
        </p:spPr>
        <p:txBody>
          <a:bodyPr/>
          <a:lstStyle>
            <a:lvl1pPr algn="ctr">
              <a:defRPr b="1"/>
            </a:lvl1pPr>
          </a:lstStyle>
          <a:p>
            <a:fld id="{5E74316C-E23F-428A-8567-06E5DA18F3DA}" type="slidenum">
              <a:rPr lang="en-NZ" smtClean="0"/>
              <a:pPr/>
              <a:t>‹#›</a:t>
            </a:fld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165334479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act Us (simpl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5" y="268318"/>
            <a:ext cx="9161463" cy="750887"/>
          </a:xfrm>
          <a:prstGeom prst="rect">
            <a:avLst/>
          </a:prstGeom>
          <a:gradFill flip="none" rotWithShape="1">
            <a:gsLst>
              <a:gs pos="0">
                <a:srgbClr val="2A2A7E"/>
              </a:gs>
              <a:gs pos="100000">
                <a:srgbClr val="4172AD"/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>
              <a:defRPr/>
            </a:pPr>
            <a:endParaRPr lang="en-NZ" dirty="0">
              <a:solidFill>
                <a:srgbClr val="FFFFFF"/>
              </a:solidFill>
            </a:endParaRPr>
          </a:p>
        </p:txBody>
      </p:sp>
      <p:pic>
        <p:nvPicPr>
          <p:cNvPr id="5" name="Picture 2" descr="Castalialogo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0187" y="6127210"/>
            <a:ext cx="1244600" cy="560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230191" y="392144"/>
            <a:ext cx="8713787" cy="485775"/>
          </a:xfrm>
        </p:spPr>
        <p:txBody>
          <a:bodyPr>
            <a:noAutofit/>
          </a:bodyPr>
          <a:lstStyle>
            <a:lvl1pPr marL="0" indent="0">
              <a:buNone/>
              <a:defRPr sz="2800" b="1" i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dirty="0" smtClean="0"/>
              <a:t>Contact Us</a:t>
            </a:r>
          </a:p>
        </p:txBody>
      </p:sp>
      <p:sp>
        <p:nvSpPr>
          <p:cNvPr id="2" name="TextBox 1"/>
          <p:cNvSpPr txBox="1"/>
          <p:nvPr userDrawn="1"/>
        </p:nvSpPr>
        <p:spPr>
          <a:xfrm>
            <a:off x="1662550" y="6282045"/>
            <a:ext cx="712704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defTabSz="457200" fontAlgn="base">
              <a:spcBef>
                <a:spcPct val="0"/>
              </a:spcBef>
              <a:spcAft>
                <a:spcPct val="0"/>
              </a:spcAft>
            </a:pPr>
            <a:r>
              <a:rPr lang="en-NZ" sz="1600" b="1" dirty="0" smtClean="0">
                <a:solidFill>
                  <a:srgbClr val="002060"/>
                </a:solidFill>
                <a:ea typeface="MS PGothic" pitchFamily="34" charset="-128"/>
              </a:rPr>
              <a:t>Paris   •   Sydney   •   Wellington   •   Washington, DC.   •   New York   •   Bogotá    </a:t>
            </a:r>
            <a:endParaRPr lang="en-NZ" sz="1600" b="1" dirty="0">
              <a:solidFill>
                <a:srgbClr val="002060"/>
              </a:solidFill>
              <a:ea typeface="MS PGothic" pitchFamily="34" charset="-128"/>
            </a:endParaRPr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21" hasCustomPrompt="1"/>
          </p:nvPr>
        </p:nvSpPr>
        <p:spPr>
          <a:xfrm>
            <a:off x="1882043" y="1518532"/>
            <a:ext cx="5356225" cy="4030935"/>
          </a:xfrm>
        </p:spPr>
        <p:txBody>
          <a:bodyPr wrap="square" anchor="ctr"/>
          <a:lstStyle>
            <a:lvl1pPr marL="0" indent="0" algn="ctr">
              <a:buNone/>
              <a:defRPr sz="2000" b="0" i="0" baseline="0"/>
            </a:lvl1pPr>
            <a:lvl2pPr marL="0" marR="0" indent="0" algn="ctr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 sz="1600" b="0" baseline="0">
                <a:solidFill>
                  <a:srgbClr val="002060"/>
                </a:solidFill>
                <a:latin typeface="+mn-lt"/>
              </a:defRPr>
            </a:lvl2pPr>
            <a:lvl3pPr marL="0" marR="0" indent="0" algn="ctr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 sz="1400"/>
            </a:lvl3pPr>
            <a:lvl4pPr marL="1371600" indent="0" algn="ctr">
              <a:buNone/>
              <a:defRPr/>
            </a:lvl4pPr>
            <a:lvl5pPr marL="0" indent="0" algn="ctr">
              <a:lnSpc>
                <a:spcPct val="100000"/>
              </a:lnSpc>
              <a:buNone/>
              <a:defRPr sz="1400"/>
            </a:lvl5pPr>
          </a:lstStyle>
          <a:p>
            <a:pPr marL="0" marR="0" lvl="1" indent="0" algn="ctr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dirty="0" smtClean="0"/>
              <a:t>[Main Contact Name]</a:t>
            </a:r>
            <a:br>
              <a:rPr lang="en-US" dirty="0" smtClean="0"/>
            </a:br>
            <a:r>
              <a:rPr lang="en-US" dirty="0" smtClean="0"/>
              <a:t>[Title]</a:t>
            </a:r>
            <a:br>
              <a:rPr lang="en-US" dirty="0" smtClean="0"/>
            </a:br>
            <a:r>
              <a:rPr lang="en-US" dirty="0" smtClean="0"/>
              <a:t>Castalia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[Address details]</a:t>
            </a:r>
            <a:br>
              <a:rPr lang="en-US" dirty="0" smtClean="0"/>
            </a:br>
            <a:r>
              <a:rPr lang="en-US" dirty="0" smtClean="0"/>
              <a:t>[Address details]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[Phone Number]</a:t>
            </a:r>
            <a:br>
              <a:rPr lang="en-US" dirty="0" smtClean="0"/>
            </a:br>
            <a:r>
              <a:rPr lang="en-US" dirty="0" smtClean="0"/>
              <a:t>[Mobile Number]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[email address]</a:t>
            </a:r>
            <a:br>
              <a:rPr lang="en-US" dirty="0" smtClean="0"/>
            </a:br>
            <a:r>
              <a:rPr lang="en-US" dirty="0" err="1" smtClean="0"/>
              <a:t>www.castalia-advisors.com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8416589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act Us (detailed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-19051" y="5524568"/>
            <a:ext cx="9176400" cy="1368425"/>
          </a:xfrm>
          <a:prstGeom prst="rect">
            <a:avLst/>
          </a:prstGeom>
          <a:gradFill flip="none" rotWithShape="1">
            <a:gsLst>
              <a:gs pos="0">
                <a:srgbClr val="2A2A7E"/>
              </a:gs>
              <a:gs pos="100000">
                <a:srgbClr val="4172AD"/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>
              <a:defRPr/>
            </a:pPr>
            <a:endParaRPr lang="en-NZ" dirty="0">
              <a:solidFill>
                <a:srgbClr val="FFFFFF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5" y="268318"/>
            <a:ext cx="9161463" cy="750887"/>
          </a:xfrm>
          <a:prstGeom prst="rect">
            <a:avLst/>
          </a:prstGeom>
          <a:gradFill flip="none" rotWithShape="1">
            <a:gsLst>
              <a:gs pos="0">
                <a:srgbClr val="2A2A7E"/>
              </a:gs>
              <a:gs pos="100000">
                <a:srgbClr val="4172AD"/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>
              <a:defRPr/>
            </a:pPr>
            <a:endParaRPr lang="en-NZ" dirty="0">
              <a:solidFill>
                <a:srgbClr val="FFFFFF"/>
              </a:solidFill>
            </a:endParaRPr>
          </a:p>
        </p:txBody>
      </p:sp>
      <p:sp>
        <p:nvSpPr>
          <p:cNvPr id="15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230191" y="392144"/>
            <a:ext cx="8713787" cy="485775"/>
          </a:xfrm>
        </p:spPr>
        <p:txBody>
          <a:bodyPr>
            <a:noAutofit/>
          </a:bodyPr>
          <a:lstStyle>
            <a:lvl1pPr marL="0" indent="0">
              <a:buNone/>
              <a:defRPr sz="2800" b="1" i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dirty="0" smtClean="0"/>
              <a:t>Contact Us</a:t>
            </a:r>
          </a:p>
        </p:txBody>
      </p:sp>
      <p:sp>
        <p:nvSpPr>
          <p:cNvPr id="22" name="Text Placeholder 1"/>
          <p:cNvSpPr txBox="1">
            <a:spLocks/>
          </p:cNvSpPr>
          <p:nvPr userDrawn="1"/>
        </p:nvSpPr>
        <p:spPr bwMode="auto">
          <a:xfrm>
            <a:off x="3065443" y="5538538"/>
            <a:ext cx="1486283" cy="1354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0" tIns="0" rIns="0" bIns="0" numCol="1" anchor="ctr" anchorCtr="1" compatLnSpc="1">
            <a:prstTxWarp prst="textNoShape">
              <a:avLst/>
            </a:prstTxWarp>
            <a:noAutofit/>
          </a:bodyPr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3200" kern="1200">
                <a:solidFill>
                  <a:srgbClr val="2A2A7E"/>
                </a:solidFill>
                <a:latin typeface="+mn-lt"/>
                <a:ea typeface="MS PGothic" pitchFamily="34" charset="-128"/>
                <a:cs typeface="ＭＳ Ｐゴシック" charset="0"/>
              </a:defRPr>
            </a:lvl1pPr>
            <a:lvl2pPr marL="0" indent="0" algn="ctr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1000" b="0" kern="1200" baseline="0">
                <a:solidFill>
                  <a:schemeClr val="bg1"/>
                </a:solidFill>
                <a:latin typeface="+mn-lt"/>
                <a:ea typeface="MS PGothic" pitchFamily="34" charset="-128"/>
                <a:cs typeface="+mn-cs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4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en-NZ" sz="1400" b="1" dirty="0" smtClean="0">
                <a:solidFill>
                  <a:srgbClr val="FFFFFF"/>
                </a:solidFill>
              </a:rPr>
              <a:t>Wellington</a:t>
            </a:r>
            <a:endParaRPr lang="en-NZ" sz="1100" b="1" dirty="0" smtClean="0">
              <a:solidFill>
                <a:srgbClr val="FFFFFF"/>
              </a:solidFill>
            </a:endParaRP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rgbClr val="FFFFFF"/>
                </a:solidFill>
              </a:rPr>
              <a:t>Level 2, 88 The Terrace</a:t>
            </a: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rgbClr val="FFFFFF"/>
                </a:solidFill>
              </a:rPr>
              <a:t>PO Box 10-225</a:t>
            </a: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rgbClr val="FFFFFF"/>
                </a:solidFill>
              </a:rPr>
              <a:t>Wellington </a:t>
            </a: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rgbClr val="FFFFFF"/>
                </a:solidFill>
              </a:rPr>
              <a:t>New Zealand</a:t>
            </a:r>
          </a:p>
        </p:txBody>
      </p:sp>
      <p:sp>
        <p:nvSpPr>
          <p:cNvPr id="23" name="Text Placeholder 1"/>
          <p:cNvSpPr txBox="1">
            <a:spLocks/>
          </p:cNvSpPr>
          <p:nvPr userDrawn="1"/>
        </p:nvSpPr>
        <p:spPr bwMode="auto">
          <a:xfrm>
            <a:off x="1555411" y="5531742"/>
            <a:ext cx="1486283" cy="1354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0" tIns="0" rIns="0" bIns="0" numCol="1" anchor="ctr" anchorCtr="1" compatLnSpc="1">
            <a:prstTxWarp prst="textNoShape">
              <a:avLst/>
            </a:prstTxWarp>
            <a:noAutofit/>
          </a:bodyPr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3200" kern="1200">
                <a:solidFill>
                  <a:srgbClr val="2A2A7E"/>
                </a:solidFill>
                <a:latin typeface="+mn-lt"/>
                <a:ea typeface="MS PGothic" pitchFamily="34" charset="-128"/>
                <a:cs typeface="ＭＳ Ｐゴシック" charset="0"/>
              </a:defRPr>
            </a:lvl1pPr>
            <a:lvl2pPr marL="0" indent="0" algn="ctr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1000" b="0" kern="1200" baseline="0">
                <a:solidFill>
                  <a:schemeClr val="bg1"/>
                </a:solidFill>
                <a:latin typeface="+mn-lt"/>
                <a:ea typeface="MS PGothic" pitchFamily="34" charset="-128"/>
                <a:cs typeface="+mn-cs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4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en-NZ" sz="1400" b="1" dirty="0" smtClean="0">
                <a:solidFill>
                  <a:srgbClr val="FFFFFF"/>
                </a:solidFill>
              </a:rPr>
              <a:t>Sydney</a:t>
            </a:r>
            <a:endParaRPr lang="en-NZ" sz="1100" b="1" dirty="0" smtClean="0">
              <a:solidFill>
                <a:srgbClr val="FFFFFF"/>
              </a:solidFill>
            </a:endParaRP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rgbClr val="FFFFFF"/>
                </a:solidFill>
              </a:rPr>
              <a:t>36 -38 Young Street</a:t>
            </a: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rgbClr val="FFFFFF"/>
                </a:solidFill>
              </a:rPr>
              <a:t>Sydney, NSW 2000</a:t>
            </a: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rgbClr val="FFFFFF"/>
                </a:solidFill>
              </a:rPr>
              <a:t>Australia</a:t>
            </a:r>
          </a:p>
        </p:txBody>
      </p:sp>
      <p:sp>
        <p:nvSpPr>
          <p:cNvPr id="24" name="Text Placeholder 1"/>
          <p:cNvSpPr txBox="1">
            <a:spLocks/>
          </p:cNvSpPr>
          <p:nvPr userDrawn="1"/>
        </p:nvSpPr>
        <p:spPr bwMode="auto">
          <a:xfrm>
            <a:off x="4585438" y="5531742"/>
            <a:ext cx="1486283" cy="1354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0" tIns="0" rIns="0" bIns="0" numCol="1" anchor="ctr" anchorCtr="1" compatLnSpc="1">
            <a:prstTxWarp prst="textNoShape">
              <a:avLst/>
            </a:prstTxWarp>
            <a:noAutofit/>
          </a:bodyPr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3200" kern="1200">
                <a:solidFill>
                  <a:srgbClr val="2A2A7E"/>
                </a:solidFill>
                <a:latin typeface="+mn-lt"/>
                <a:ea typeface="MS PGothic" pitchFamily="34" charset="-128"/>
                <a:cs typeface="ＭＳ Ｐゴシック" charset="0"/>
              </a:defRPr>
            </a:lvl1pPr>
            <a:lvl2pPr marL="0" indent="0" algn="ctr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1000" b="0" kern="1200" baseline="0">
                <a:solidFill>
                  <a:schemeClr val="bg1"/>
                </a:solidFill>
                <a:latin typeface="+mn-lt"/>
                <a:ea typeface="MS PGothic" pitchFamily="34" charset="-128"/>
                <a:cs typeface="+mn-cs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4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en-NZ" sz="1400" b="1" dirty="0" smtClean="0">
                <a:solidFill>
                  <a:srgbClr val="FFFFFF"/>
                </a:solidFill>
              </a:rPr>
              <a:t>Washington</a:t>
            </a: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rgbClr val="FFFFFF"/>
                </a:solidFill>
              </a:rPr>
              <a:t>1747 Pennsylvania Ave NW Suite 1200</a:t>
            </a: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rgbClr val="FFFFFF"/>
                </a:solidFill>
              </a:rPr>
              <a:t>Washington DC </a:t>
            </a: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rgbClr val="FFFFFF"/>
                </a:solidFill>
              </a:rPr>
              <a:t>20006, USA</a:t>
            </a:r>
          </a:p>
        </p:txBody>
      </p:sp>
      <p:sp>
        <p:nvSpPr>
          <p:cNvPr id="25" name="Text Placeholder 1"/>
          <p:cNvSpPr txBox="1">
            <a:spLocks/>
          </p:cNvSpPr>
          <p:nvPr userDrawn="1"/>
        </p:nvSpPr>
        <p:spPr bwMode="auto">
          <a:xfrm>
            <a:off x="6107347" y="5535265"/>
            <a:ext cx="1486283" cy="1354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0" tIns="0" rIns="0" bIns="0" numCol="1" anchor="ctr" anchorCtr="1" compatLnSpc="1">
            <a:prstTxWarp prst="textNoShape">
              <a:avLst/>
            </a:prstTxWarp>
            <a:noAutofit/>
          </a:bodyPr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3200" kern="1200">
                <a:solidFill>
                  <a:srgbClr val="2A2A7E"/>
                </a:solidFill>
                <a:latin typeface="+mn-lt"/>
                <a:ea typeface="MS PGothic" pitchFamily="34" charset="-128"/>
                <a:cs typeface="ＭＳ Ｐゴシック" charset="0"/>
              </a:defRPr>
            </a:lvl1pPr>
            <a:lvl2pPr marL="0" indent="0" algn="ctr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1000" b="0" kern="1200" baseline="0">
                <a:solidFill>
                  <a:schemeClr val="bg1"/>
                </a:solidFill>
                <a:latin typeface="+mn-lt"/>
                <a:ea typeface="MS PGothic" pitchFamily="34" charset="-128"/>
                <a:cs typeface="+mn-cs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4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en-NZ" sz="1400" b="1" dirty="0" smtClean="0">
                <a:solidFill>
                  <a:srgbClr val="FFFFFF"/>
                </a:solidFill>
              </a:rPr>
              <a:t>New York</a:t>
            </a: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rgbClr val="FFFFFF"/>
                </a:solidFill>
              </a:rPr>
              <a:t>200 Park Avenue </a:t>
            </a: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rgbClr val="FFFFFF"/>
                </a:solidFill>
              </a:rPr>
              <a:t>Suite 1744</a:t>
            </a: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rgbClr val="FFFFFF"/>
                </a:solidFill>
              </a:rPr>
              <a:t>New York, NY </a:t>
            </a: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rgbClr val="FFFFFF"/>
                </a:solidFill>
              </a:rPr>
              <a:t>10166, USA</a:t>
            </a:r>
          </a:p>
        </p:txBody>
      </p:sp>
      <p:sp>
        <p:nvSpPr>
          <p:cNvPr id="26" name="Text Placeholder 1"/>
          <p:cNvSpPr txBox="1">
            <a:spLocks/>
          </p:cNvSpPr>
          <p:nvPr userDrawn="1"/>
        </p:nvSpPr>
        <p:spPr bwMode="auto">
          <a:xfrm>
            <a:off x="7617379" y="5535265"/>
            <a:ext cx="1486283" cy="1354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0" tIns="0" rIns="0" bIns="0" numCol="1" anchor="ctr" anchorCtr="1" compatLnSpc="1">
            <a:prstTxWarp prst="textNoShape">
              <a:avLst/>
            </a:prstTxWarp>
            <a:noAutofit/>
          </a:bodyPr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3200" kern="1200">
                <a:solidFill>
                  <a:srgbClr val="2A2A7E"/>
                </a:solidFill>
                <a:latin typeface="+mn-lt"/>
                <a:ea typeface="MS PGothic" pitchFamily="34" charset="-128"/>
                <a:cs typeface="ＭＳ Ｐゴシック" charset="0"/>
              </a:defRPr>
            </a:lvl1pPr>
            <a:lvl2pPr marL="0" indent="0" algn="ctr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1000" b="0" kern="1200" baseline="0">
                <a:solidFill>
                  <a:schemeClr val="bg1"/>
                </a:solidFill>
                <a:latin typeface="+mn-lt"/>
                <a:ea typeface="MS PGothic" pitchFamily="34" charset="-128"/>
                <a:cs typeface="+mn-cs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4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es-ES_tradnl" sz="1400" b="1" dirty="0" smtClean="0">
                <a:solidFill>
                  <a:srgbClr val="FFFFFF"/>
                </a:solidFill>
              </a:rPr>
              <a:t>Bogotá</a:t>
            </a:r>
            <a:endParaRPr lang="es-ES_tradnl" sz="1100" b="1" dirty="0" smtClean="0">
              <a:solidFill>
                <a:srgbClr val="FFFFFF"/>
              </a:solidFill>
            </a:endParaRPr>
          </a:p>
          <a:p>
            <a:pPr marL="0" indent="0" algn="ctr">
              <a:buFont typeface="Arial" pitchFamily="34" charset="0"/>
              <a:buNone/>
            </a:pPr>
            <a:r>
              <a:rPr lang="es-ES_tradnl" sz="900" dirty="0" smtClean="0">
                <a:solidFill>
                  <a:srgbClr val="FFFFFF"/>
                </a:solidFill>
              </a:rPr>
              <a:t>Carrera 7 No. 99-53</a:t>
            </a:r>
          </a:p>
          <a:p>
            <a:pPr marL="0" indent="0" algn="ctr">
              <a:buFont typeface="Arial" pitchFamily="34" charset="0"/>
              <a:buNone/>
            </a:pPr>
            <a:r>
              <a:rPr lang="es-ES_tradnl" sz="900" dirty="0" smtClean="0">
                <a:solidFill>
                  <a:srgbClr val="FFFFFF"/>
                </a:solidFill>
              </a:rPr>
              <a:t>Torre 1, Oficina 1424</a:t>
            </a:r>
          </a:p>
          <a:p>
            <a:pPr marL="0" indent="0" algn="ctr">
              <a:buFont typeface="Arial" pitchFamily="34" charset="0"/>
              <a:buNone/>
            </a:pPr>
            <a:r>
              <a:rPr lang="es-ES_tradnl" sz="900" dirty="0" smtClean="0">
                <a:solidFill>
                  <a:srgbClr val="FFFFFF"/>
                </a:solidFill>
              </a:rPr>
              <a:t>Bogotá</a:t>
            </a:r>
          </a:p>
          <a:p>
            <a:pPr marL="0" indent="0" algn="ctr">
              <a:buFont typeface="Arial" pitchFamily="34" charset="0"/>
              <a:buNone/>
            </a:pPr>
            <a:r>
              <a:rPr lang="es-ES_tradnl" sz="900" dirty="0" smtClean="0">
                <a:solidFill>
                  <a:srgbClr val="FFFFFF"/>
                </a:solidFill>
              </a:rPr>
              <a:t>Colombia</a:t>
            </a:r>
            <a:endParaRPr lang="es-ES_tradnl" sz="900" dirty="0">
              <a:solidFill>
                <a:srgbClr val="FFFFFF"/>
              </a:solidFill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21" hasCustomPrompt="1"/>
          </p:nvPr>
        </p:nvSpPr>
        <p:spPr>
          <a:xfrm>
            <a:off x="1882043" y="1187478"/>
            <a:ext cx="5356225" cy="4030935"/>
          </a:xfrm>
        </p:spPr>
        <p:txBody>
          <a:bodyPr wrap="square" anchor="ctr"/>
          <a:lstStyle>
            <a:lvl1pPr marL="0" indent="0" algn="ctr">
              <a:buNone/>
              <a:defRPr sz="2000" b="0" i="0" baseline="0"/>
            </a:lvl1pPr>
            <a:lvl2pPr marL="0" marR="0" indent="0" algn="ctr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 sz="1600" b="0" baseline="0">
                <a:solidFill>
                  <a:srgbClr val="002060"/>
                </a:solidFill>
                <a:latin typeface="+mn-lt"/>
              </a:defRPr>
            </a:lvl2pPr>
            <a:lvl3pPr marL="0" marR="0" indent="0" algn="ctr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 sz="1400"/>
            </a:lvl3pPr>
            <a:lvl4pPr marL="1371600" indent="0" algn="ctr">
              <a:buNone/>
              <a:defRPr/>
            </a:lvl4pPr>
            <a:lvl5pPr marL="0" indent="0" algn="ctr">
              <a:lnSpc>
                <a:spcPct val="100000"/>
              </a:lnSpc>
              <a:buNone/>
              <a:defRPr sz="1400"/>
            </a:lvl5pPr>
          </a:lstStyle>
          <a:p>
            <a:pPr marL="0" marR="0" lvl="1" indent="0" algn="ctr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dirty="0" smtClean="0"/>
              <a:t>[Main Contact Name]</a:t>
            </a:r>
            <a:br>
              <a:rPr lang="en-US" dirty="0" smtClean="0"/>
            </a:br>
            <a:r>
              <a:rPr lang="en-US" dirty="0" smtClean="0"/>
              <a:t>[Title]</a:t>
            </a:r>
            <a:br>
              <a:rPr lang="en-US" dirty="0" smtClean="0"/>
            </a:br>
            <a:r>
              <a:rPr lang="en-US" dirty="0" smtClean="0"/>
              <a:t>Castalia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[Address details]</a:t>
            </a:r>
            <a:br>
              <a:rPr lang="en-US" dirty="0" smtClean="0"/>
            </a:br>
            <a:r>
              <a:rPr lang="en-US" dirty="0" smtClean="0"/>
              <a:t>[Address details]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[Phone Number]</a:t>
            </a:r>
            <a:br>
              <a:rPr lang="en-US" dirty="0" smtClean="0"/>
            </a:br>
            <a:r>
              <a:rPr lang="en-US" dirty="0" smtClean="0"/>
              <a:t>[Mobile Number]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[email address]</a:t>
            </a:r>
            <a:br>
              <a:rPr lang="en-US" dirty="0" smtClean="0"/>
            </a:br>
            <a:r>
              <a:rPr lang="en-US" dirty="0" err="1" smtClean="0"/>
              <a:t>www.castalia-advisors.com</a:t>
            </a:r>
            <a:endParaRPr lang="en-US" dirty="0" smtClean="0"/>
          </a:p>
        </p:txBody>
      </p:sp>
      <p:sp>
        <p:nvSpPr>
          <p:cNvPr id="29" name="Text Placeholder 1"/>
          <p:cNvSpPr txBox="1">
            <a:spLocks/>
          </p:cNvSpPr>
          <p:nvPr userDrawn="1"/>
        </p:nvSpPr>
        <p:spPr bwMode="auto">
          <a:xfrm>
            <a:off x="69127" y="5531711"/>
            <a:ext cx="1486283" cy="1354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0" tIns="0" rIns="0" bIns="0" numCol="1" anchor="ctr" anchorCtr="1" compatLnSpc="1">
            <a:prstTxWarp prst="textNoShape">
              <a:avLst/>
            </a:prstTxWarp>
            <a:noAutofit/>
          </a:bodyPr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3200" kern="1200">
                <a:solidFill>
                  <a:srgbClr val="2A2A7E"/>
                </a:solidFill>
                <a:latin typeface="+mn-lt"/>
                <a:ea typeface="MS PGothic" pitchFamily="34" charset="-128"/>
                <a:cs typeface="ＭＳ Ｐゴシック" charset="0"/>
              </a:defRPr>
            </a:lvl1pPr>
            <a:lvl2pPr marL="0" indent="0" algn="ctr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1000" b="0" kern="1200" baseline="0">
                <a:solidFill>
                  <a:schemeClr val="bg1"/>
                </a:solidFill>
                <a:latin typeface="+mn-lt"/>
                <a:ea typeface="MS PGothic" pitchFamily="34" charset="-128"/>
                <a:cs typeface="+mn-cs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4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en-NZ" sz="1400" b="1" dirty="0" smtClean="0">
                <a:solidFill>
                  <a:srgbClr val="FFFFFF"/>
                </a:solidFill>
              </a:rPr>
              <a:t>Paris</a:t>
            </a:r>
            <a:endParaRPr lang="en-NZ" sz="1100" b="1" dirty="0" smtClean="0">
              <a:solidFill>
                <a:srgbClr val="FFFFFF"/>
              </a:solidFill>
            </a:endParaRP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rgbClr val="FFFFFF"/>
                </a:solidFill>
              </a:rPr>
              <a:t>7 Rue Claude </a:t>
            </a:r>
            <a:r>
              <a:rPr lang="en-NZ" sz="900" dirty="0" err="1" smtClean="0">
                <a:solidFill>
                  <a:srgbClr val="FFFFFF"/>
                </a:solidFill>
              </a:rPr>
              <a:t>Chahu</a:t>
            </a:r>
            <a:endParaRPr lang="en-NZ" sz="900" dirty="0" smtClean="0">
              <a:solidFill>
                <a:srgbClr val="FFFFFF"/>
              </a:solidFill>
            </a:endParaRP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rgbClr val="FFFFFF"/>
                </a:solidFill>
              </a:rPr>
              <a:t>75116 Paris</a:t>
            </a: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rgbClr val="FFFFFF"/>
                </a:solidFill>
              </a:rPr>
              <a:t>France</a:t>
            </a:r>
          </a:p>
        </p:txBody>
      </p:sp>
    </p:spTree>
    <p:extLst>
      <p:ext uri="{BB962C8B-B14F-4D97-AF65-F5344CB8AC3E}">
        <p14:creationId xmlns:p14="http://schemas.microsoft.com/office/powerpoint/2010/main" val="116704818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- with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-4763"/>
            <a:ext cx="9180513" cy="625476"/>
          </a:xfrm>
          <a:prstGeom prst="rect">
            <a:avLst/>
          </a:prstGeom>
          <a:gradFill flip="none" rotWithShape="1">
            <a:gsLst>
              <a:gs pos="0">
                <a:srgbClr val="2A2A7E"/>
              </a:gs>
              <a:gs pos="100000">
                <a:srgbClr val="4172AD"/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>
              <a:defRPr/>
            </a:pPr>
            <a:endParaRPr lang="en-NZ" dirty="0">
              <a:solidFill>
                <a:srgbClr val="FFFFFF"/>
              </a:solidFill>
            </a:endParaRPr>
          </a:p>
        </p:txBody>
      </p:sp>
      <p:pic>
        <p:nvPicPr>
          <p:cNvPr id="9" name="Picture 2" descr="Castalialogo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7634" y="1261376"/>
            <a:ext cx="2178050" cy="977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ectangle 9"/>
          <p:cNvSpPr/>
          <p:nvPr/>
        </p:nvSpPr>
        <p:spPr>
          <a:xfrm>
            <a:off x="5" y="5892800"/>
            <a:ext cx="9161463" cy="977900"/>
          </a:xfrm>
          <a:prstGeom prst="rect">
            <a:avLst/>
          </a:prstGeom>
          <a:gradFill flip="none" rotWithShape="1">
            <a:gsLst>
              <a:gs pos="0">
                <a:srgbClr val="2A2A7E"/>
              </a:gs>
              <a:gs pos="100000">
                <a:srgbClr val="4172AD"/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r" defTabSz="457200">
              <a:defRPr/>
            </a:pPr>
            <a:endParaRPr lang="en-NZ" sz="2400" i="1" dirty="0">
              <a:solidFill>
                <a:srgbClr val="FFFFFF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5" y="3028953"/>
            <a:ext cx="9161463" cy="1368425"/>
          </a:xfrm>
          <a:prstGeom prst="rect">
            <a:avLst/>
          </a:prstGeom>
          <a:gradFill flip="none" rotWithShape="1">
            <a:gsLst>
              <a:gs pos="0">
                <a:srgbClr val="2A2A7E"/>
              </a:gs>
              <a:gs pos="100000">
                <a:srgbClr val="4172AD"/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>
              <a:defRPr/>
            </a:pPr>
            <a:endParaRPr lang="en-NZ" dirty="0">
              <a:solidFill>
                <a:srgbClr val="FFFFFF"/>
              </a:solidFill>
            </a:endParaRPr>
          </a:p>
        </p:txBody>
      </p:sp>
      <p:sp>
        <p:nvSpPr>
          <p:cNvPr id="32" name="Picture Placeholder 31"/>
          <p:cNvSpPr>
            <a:spLocks noGrp="1"/>
          </p:cNvSpPr>
          <p:nvPr>
            <p:ph type="pic" sz="quarter" idx="12"/>
          </p:nvPr>
        </p:nvSpPr>
        <p:spPr>
          <a:xfrm>
            <a:off x="23" y="4397431"/>
            <a:ext cx="2297113" cy="1495425"/>
          </a:xfrm>
        </p:spPr>
        <p:txBody>
          <a:bodyPr rtlCol="0" anchor="ctr">
            <a:normAutofit/>
          </a:bodyPr>
          <a:lstStyle>
            <a:lvl1pPr marL="0" indent="0" algn="ctr">
              <a:buNone/>
              <a:defRPr sz="14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 smtClean="0"/>
          </a:p>
        </p:txBody>
      </p:sp>
      <p:sp>
        <p:nvSpPr>
          <p:cNvPr id="33" name="Picture Placeholder 31"/>
          <p:cNvSpPr>
            <a:spLocks noGrp="1"/>
          </p:cNvSpPr>
          <p:nvPr>
            <p:ph type="pic" sz="quarter" idx="13"/>
          </p:nvPr>
        </p:nvSpPr>
        <p:spPr>
          <a:xfrm>
            <a:off x="2297141" y="4397431"/>
            <a:ext cx="2297113" cy="1495425"/>
          </a:xfrm>
        </p:spPr>
        <p:txBody>
          <a:bodyPr rtlCol="0" anchor="ctr">
            <a:normAutofit/>
          </a:bodyPr>
          <a:lstStyle>
            <a:lvl1pPr marL="0" indent="0" algn="ctr">
              <a:buNone/>
              <a:defRPr sz="14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 smtClean="0"/>
          </a:p>
        </p:txBody>
      </p:sp>
      <p:sp>
        <p:nvSpPr>
          <p:cNvPr id="35" name="Picture Placeholder 31"/>
          <p:cNvSpPr>
            <a:spLocks noGrp="1"/>
          </p:cNvSpPr>
          <p:nvPr>
            <p:ph type="pic" sz="quarter" idx="15"/>
          </p:nvPr>
        </p:nvSpPr>
        <p:spPr>
          <a:xfrm>
            <a:off x="6891367" y="4397431"/>
            <a:ext cx="2297113" cy="1495425"/>
          </a:xfrm>
        </p:spPr>
        <p:txBody>
          <a:bodyPr rtlCol="0" anchor="ctr">
            <a:normAutofit/>
          </a:bodyPr>
          <a:lstStyle>
            <a:lvl1pPr marL="0" indent="0" algn="ctr">
              <a:buNone/>
              <a:defRPr sz="14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 smtClean="0"/>
          </a:p>
        </p:txBody>
      </p:sp>
      <p:sp>
        <p:nvSpPr>
          <p:cNvPr id="34" name="Picture Placeholder 31"/>
          <p:cNvSpPr>
            <a:spLocks noGrp="1"/>
          </p:cNvSpPr>
          <p:nvPr>
            <p:ph type="pic" sz="quarter" idx="14"/>
          </p:nvPr>
        </p:nvSpPr>
        <p:spPr>
          <a:xfrm>
            <a:off x="4594254" y="4397431"/>
            <a:ext cx="2297113" cy="1495425"/>
          </a:xfrm>
        </p:spPr>
        <p:txBody>
          <a:bodyPr rtlCol="0" anchor="ctr">
            <a:normAutofit/>
          </a:bodyPr>
          <a:lstStyle>
            <a:lvl1pPr marL="0" indent="0" algn="ctr">
              <a:buNone/>
              <a:defRPr sz="14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 smtClean="0"/>
          </a:p>
        </p:txBody>
      </p:sp>
      <p:sp>
        <p:nvSpPr>
          <p:cNvPr id="29" name="Text Placeholder 28"/>
          <p:cNvSpPr>
            <a:spLocks noGrp="1"/>
          </p:cNvSpPr>
          <p:nvPr>
            <p:ph type="body" sz="quarter" idx="10" hasCustomPrompt="1"/>
          </p:nvPr>
        </p:nvSpPr>
        <p:spPr>
          <a:xfrm>
            <a:off x="297261" y="3377325"/>
            <a:ext cx="8595919" cy="622300"/>
          </a:xfrm>
        </p:spPr>
        <p:txBody>
          <a:bodyPr>
            <a:normAutofit/>
          </a:bodyPr>
          <a:lstStyle>
            <a:lvl1pPr marL="0" indent="0" algn="r">
              <a:buNone/>
              <a:defRPr sz="3200" b="1" i="1" baseline="0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dirty="0" smtClean="0"/>
              <a:t>[Title]</a:t>
            </a:r>
          </a:p>
        </p:txBody>
      </p:sp>
      <p:sp>
        <p:nvSpPr>
          <p:cNvPr id="30" name="Text Placeholder 28"/>
          <p:cNvSpPr>
            <a:spLocks noGrp="1"/>
          </p:cNvSpPr>
          <p:nvPr>
            <p:ph type="body" sz="quarter" idx="11" hasCustomPrompt="1"/>
          </p:nvPr>
        </p:nvSpPr>
        <p:spPr>
          <a:xfrm>
            <a:off x="2608263" y="6029070"/>
            <a:ext cx="6284912" cy="622300"/>
          </a:xfrm>
        </p:spPr>
        <p:txBody>
          <a:bodyPr>
            <a:normAutofit/>
          </a:bodyPr>
          <a:lstStyle>
            <a:lvl1pPr marL="0" indent="0" algn="r">
              <a:buNone/>
              <a:defRPr sz="2400" b="0" i="1" baseline="0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dirty="0" smtClean="0"/>
              <a:t>[Presenter], [Month Year]</a:t>
            </a:r>
          </a:p>
        </p:txBody>
      </p:sp>
    </p:spTree>
    <p:extLst>
      <p:ext uri="{BB962C8B-B14F-4D97-AF65-F5344CB8AC3E}">
        <p14:creationId xmlns:p14="http://schemas.microsoft.com/office/powerpoint/2010/main" val="25329845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- no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906"/>
          <a:stretch/>
        </p:blipFill>
        <p:spPr>
          <a:xfrm>
            <a:off x="0" y="1"/>
            <a:ext cx="9144000" cy="6858000"/>
          </a:xfrm>
          <a:prstGeom prst="rect">
            <a:avLst/>
          </a:prstGeom>
        </p:spPr>
      </p:pic>
      <p:sp>
        <p:nvSpPr>
          <p:cNvPr id="9" name="Text Placeholder 28"/>
          <p:cNvSpPr>
            <a:spLocks noGrp="1"/>
          </p:cNvSpPr>
          <p:nvPr>
            <p:ph type="body" sz="quarter" idx="10" hasCustomPrompt="1"/>
          </p:nvPr>
        </p:nvSpPr>
        <p:spPr>
          <a:xfrm>
            <a:off x="948526" y="2238284"/>
            <a:ext cx="7246960" cy="1897039"/>
          </a:xfrm>
          <a:solidFill>
            <a:schemeClr val="bg1">
              <a:alpha val="45000"/>
            </a:schemeClr>
          </a:solidFill>
        </p:spPr>
        <p:txBody>
          <a:bodyPr anchor="b">
            <a:normAutofit/>
          </a:bodyPr>
          <a:lstStyle>
            <a:lvl1pPr marL="0" indent="0" algn="l">
              <a:buNone/>
              <a:defRPr sz="4800" b="1" i="1" cap="all" baseline="0">
                <a:solidFill>
                  <a:srgbClr val="002060"/>
                </a:solidFill>
              </a:defRPr>
            </a:lvl1pPr>
          </a:lstStyle>
          <a:p>
            <a:pPr lvl="0"/>
            <a:r>
              <a:rPr lang="en-US" dirty="0" smtClean="0"/>
              <a:t>[presentation title]</a:t>
            </a:r>
          </a:p>
        </p:txBody>
      </p:sp>
      <p:sp>
        <p:nvSpPr>
          <p:cNvPr id="10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948526" y="4135305"/>
            <a:ext cx="7246960" cy="1201003"/>
          </a:xfrm>
          <a:solidFill>
            <a:schemeClr val="bg1">
              <a:alpha val="21000"/>
            </a:schemeClr>
          </a:solidFill>
        </p:spPr>
        <p:txBody>
          <a:bodyPr/>
          <a:lstStyle>
            <a:lvl1pPr marL="0" indent="0" algn="l">
              <a:buNone/>
              <a:defRPr sz="2400" b="1">
                <a:solidFill>
                  <a:schemeClr val="bg1"/>
                </a:solidFill>
              </a:defRPr>
            </a:lvl1pPr>
          </a:lstStyle>
          <a:p>
            <a:r>
              <a:rPr lang="en-NZ" dirty="0" smtClean="0"/>
              <a:t>[Presenter Name/ Client/ Date]</a:t>
            </a: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966" y="405522"/>
            <a:ext cx="2373856" cy="10684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1439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570E33-20DA-4D99-8BED-8750A0A9E963}" type="datetimeFigureOut">
              <a:rPr lang="en-US" smtClean="0"/>
              <a:t>7/29/2015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AAC026-A3D7-40E6-8476-966772726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6668481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/Content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-15747" y="0"/>
            <a:ext cx="1040525" cy="6858000"/>
          </a:xfrm>
          <a:prstGeom prst="rect">
            <a:avLst/>
          </a:prstGeom>
          <a:gradFill flip="none" rotWithShape="1">
            <a:gsLst>
              <a:gs pos="88000">
                <a:srgbClr val="39599C"/>
              </a:gs>
              <a:gs pos="45000">
                <a:srgbClr val="31418D"/>
              </a:gs>
              <a:gs pos="0">
                <a:srgbClr val="2A2A7E"/>
              </a:gs>
              <a:gs pos="100000">
                <a:srgbClr val="4172AD"/>
              </a:gs>
            </a:gsLst>
            <a:lin ang="2700000" scaled="1"/>
            <a:tileRect/>
          </a:gradFill>
          <a:ln w="0"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base">
              <a:spcBef>
                <a:spcPct val="0"/>
              </a:spcBef>
              <a:spcAft>
                <a:spcPct val="0"/>
              </a:spcAft>
            </a:pPr>
            <a:endParaRPr lang="en-NZ" dirty="0">
              <a:solidFill>
                <a:srgbClr val="2A2A7E"/>
              </a:solidFill>
            </a:endParaRPr>
          </a:p>
        </p:txBody>
      </p:sp>
      <p:sp>
        <p:nvSpPr>
          <p:cNvPr id="6" name="Rectangle 5"/>
          <p:cNvSpPr/>
          <p:nvPr userDrawn="1"/>
        </p:nvSpPr>
        <p:spPr>
          <a:xfrm flipH="1">
            <a:off x="1100656" y="0"/>
            <a:ext cx="45719" cy="6858000"/>
          </a:xfrm>
          <a:prstGeom prst="rect">
            <a:avLst/>
          </a:prstGeom>
          <a:gradFill flip="none" rotWithShape="1">
            <a:gsLst>
              <a:gs pos="88000">
                <a:srgbClr val="39599C"/>
              </a:gs>
              <a:gs pos="45000">
                <a:srgbClr val="31418D"/>
              </a:gs>
              <a:gs pos="0">
                <a:srgbClr val="2A2A7E"/>
              </a:gs>
              <a:gs pos="100000">
                <a:srgbClr val="4172AD"/>
              </a:gs>
            </a:gsLst>
            <a:lin ang="2700000" scaled="1"/>
            <a:tileRect/>
          </a:gradFill>
          <a:ln w="0"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base">
              <a:spcBef>
                <a:spcPct val="0"/>
              </a:spcBef>
              <a:spcAft>
                <a:spcPct val="0"/>
              </a:spcAft>
            </a:pPr>
            <a:endParaRPr lang="en-NZ" dirty="0">
              <a:solidFill>
                <a:srgbClr val="2A2A7E"/>
              </a:solidFill>
            </a:endParaRPr>
          </a:p>
        </p:txBody>
      </p:sp>
      <p:sp>
        <p:nvSpPr>
          <p:cNvPr id="10" name="Slide Number Placeholder 12"/>
          <p:cNvSpPr>
            <a:spLocks noGrp="1"/>
          </p:cNvSpPr>
          <p:nvPr>
            <p:ph type="sldNum" sz="quarter" idx="16"/>
          </p:nvPr>
        </p:nvSpPr>
        <p:spPr>
          <a:xfrm>
            <a:off x="4031417" y="6356406"/>
            <a:ext cx="2133600" cy="365125"/>
          </a:xfrm>
        </p:spPr>
        <p:txBody>
          <a:bodyPr/>
          <a:lstStyle>
            <a:lvl1pPr algn="ctr">
              <a:defRPr b="1"/>
            </a:lvl1pPr>
          </a:lstStyle>
          <a:p>
            <a:fld id="{5E74316C-E23F-428A-8567-06E5DA18F3DA}" type="slidenum">
              <a:rPr lang="en-NZ" smtClean="0"/>
              <a:pPr/>
              <a:t>‹#›</a:t>
            </a:fld>
            <a:endParaRPr lang="en-NZ" dirty="0"/>
          </a:p>
        </p:txBody>
      </p:sp>
      <p:pic>
        <p:nvPicPr>
          <p:cNvPr id="7" name="Picture 2" descr="I:\Marketing\Logos and biz cards\Logos\Castalialogo Logo Twitter.bmp"/>
          <p:cNvPicPr>
            <a:picLocks noChangeAspect="1" noChangeArrowheads="1"/>
          </p:cNvPicPr>
          <p:nvPr userDrawn="1"/>
        </p:nvPicPr>
        <p:blipFill rotWithShape="1">
          <a:blip r:embed="rId2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29" t="13477" r="3357" b="39442"/>
          <a:stretch/>
        </p:blipFill>
        <p:spPr bwMode="auto">
          <a:xfrm>
            <a:off x="8175155" y="6372280"/>
            <a:ext cx="864097" cy="419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>
          <a:xfrm>
            <a:off x="1673546" y="489325"/>
            <a:ext cx="6452563" cy="787384"/>
          </a:xfrm>
          <a:noFill/>
        </p:spPr>
        <p:txBody>
          <a:bodyPr anchor="ctr" anchorCtr="0"/>
          <a:lstStyle>
            <a:lvl1pPr algn="l">
              <a:defRPr sz="2800" b="1" i="1" cap="all">
                <a:solidFill>
                  <a:srgbClr val="2A2A7E"/>
                </a:solidFill>
              </a:defRPr>
            </a:lvl1pPr>
          </a:lstStyle>
          <a:p>
            <a:r>
              <a:rPr lang="en-US" dirty="0" smtClean="0"/>
              <a:t>[contents/Section Heading]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quarter" idx="17" hasCustomPrompt="1"/>
          </p:nvPr>
        </p:nvSpPr>
        <p:spPr>
          <a:xfrm>
            <a:off x="1673225" y="1692277"/>
            <a:ext cx="6453188" cy="4094163"/>
          </a:xfrm>
          <a:effectLst/>
        </p:spPr>
        <p:txBody>
          <a:bodyPr/>
          <a:lstStyle>
            <a:lvl1pPr marL="285750" marR="0" indent="-28575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 sz="2000"/>
            </a:lvl1pPr>
          </a:lstStyle>
          <a:p>
            <a:pPr marL="285750" indent="-285750">
              <a:buFont typeface="Arial" pitchFamily="34" charset="0"/>
              <a:buChar char="•"/>
            </a:pPr>
            <a:r>
              <a:rPr lang="en-NZ" sz="2000" dirty="0" smtClean="0">
                <a:solidFill>
                  <a:srgbClr val="002060"/>
                </a:solidFill>
              </a:rPr>
              <a:t>[Enter</a:t>
            </a:r>
            <a:r>
              <a:rPr lang="en-NZ" sz="2000" baseline="0" dirty="0" smtClean="0">
                <a:solidFill>
                  <a:srgbClr val="002060"/>
                </a:solidFill>
              </a:rPr>
              <a:t> subtitles for the section]</a:t>
            </a:r>
          </a:p>
          <a:p>
            <a:pPr marL="285750" marR="0" indent="-28575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NZ" sz="2000" dirty="0" smtClean="0">
                <a:solidFill>
                  <a:srgbClr val="002060"/>
                </a:solidFill>
              </a:rPr>
              <a:t>[Enter</a:t>
            </a:r>
            <a:r>
              <a:rPr lang="en-NZ" sz="2000" baseline="0" dirty="0" smtClean="0">
                <a:solidFill>
                  <a:srgbClr val="002060"/>
                </a:solidFill>
              </a:rPr>
              <a:t> subtitles for the section]</a:t>
            </a:r>
          </a:p>
          <a:p>
            <a:pPr marL="285750" marR="0" indent="-28575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NZ" sz="2000" dirty="0" smtClean="0">
                <a:solidFill>
                  <a:srgbClr val="002060"/>
                </a:solidFill>
              </a:rPr>
              <a:t>[Enter</a:t>
            </a:r>
            <a:r>
              <a:rPr lang="en-NZ" sz="2000" baseline="0" dirty="0" smtClean="0">
                <a:solidFill>
                  <a:srgbClr val="002060"/>
                </a:solidFill>
              </a:rPr>
              <a:t> subtitles for the section]</a:t>
            </a:r>
          </a:p>
          <a:p>
            <a:pPr marL="285750" marR="0" indent="-28575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NZ" sz="2000" dirty="0" smtClean="0">
                <a:solidFill>
                  <a:srgbClr val="002060"/>
                </a:solidFill>
              </a:rPr>
              <a:t>[Enter</a:t>
            </a:r>
            <a:r>
              <a:rPr lang="en-NZ" sz="2000" baseline="0" dirty="0" smtClean="0">
                <a:solidFill>
                  <a:srgbClr val="002060"/>
                </a:solidFill>
              </a:rPr>
              <a:t> subtitles for the section]</a:t>
            </a:r>
          </a:p>
          <a:p>
            <a:pPr marL="285750" marR="0" indent="-28575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NZ" sz="2000" dirty="0" smtClean="0">
                <a:solidFill>
                  <a:srgbClr val="002060"/>
                </a:solidFill>
              </a:rPr>
              <a:t>[Enter</a:t>
            </a:r>
            <a:r>
              <a:rPr lang="en-NZ" sz="2000" baseline="0" dirty="0" smtClean="0">
                <a:solidFill>
                  <a:srgbClr val="002060"/>
                </a:solidFill>
              </a:rPr>
              <a:t> subtitles for the section]</a:t>
            </a:r>
          </a:p>
          <a:p>
            <a:pPr marL="285750" marR="0" indent="-28575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NZ" sz="2000" dirty="0" smtClean="0">
                <a:solidFill>
                  <a:srgbClr val="002060"/>
                </a:solidFill>
              </a:rPr>
              <a:t>[Enter</a:t>
            </a:r>
            <a:r>
              <a:rPr lang="en-NZ" sz="2000" baseline="0" dirty="0" smtClean="0">
                <a:solidFill>
                  <a:srgbClr val="002060"/>
                </a:solidFill>
              </a:rPr>
              <a:t> subtitles for the section]</a:t>
            </a:r>
          </a:p>
          <a:p>
            <a:pPr marL="285750" marR="0" indent="-28575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NZ" sz="2000" dirty="0" smtClean="0">
                <a:solidFill>
                  <a:srgbClr val="002060"/>
                </a:solidFill>
              </a:rPr>
              <a:t>[Enter</a:t>
            </a:r>
            <a:r>
              <a:rPr lang="en-NZ" sz="2000" baseline="0" dirty="0" smtClean="0">
                <a:solidFill>
                  <a:srgbClr val="002060"/>
                </a:solidFill>
              </a:rPr>
              <a:t> subtitles for the section]</a:t>
            </a:r>
          </a:p>
        </p:txBody>
      </p:sp>
    </p:spTree>
    <p:extLst>
      <p:ext uri="{BB962C8B-B14F-4D97-AF65-F5344CB8AC3E}">
        <p14:creationId xmlns:p14="http://schemas.microsoft.com/office/powerpoint/2010/main" val="20399862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ignposting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673546" y="489325"/>
            <a:ext cx="6452563" cy="787384"/>
          </a:xfrm>
          <a:noFill/>
        </p:spPr>
        <p:txBody>
          <a:bodyPr anchor="ctr" anchorCtr="0"/>
          <a:lstStyle>
            <a:lvl1pPr algn="l">
              <a:defRPr sz="2800" b="1" i="1" cap="all">
                <a:solidFill>
                  <a:srgbClr val="2A2A7E"/>
                </a:solidFill>
              </a:defRPr>
            </a:lvl1pPr>
          </a:lstStyle>
          <a:p>
            <a:r>
              <a:rPr lang="en-US" dirty="0" smtClean="0"/>
              <a:t>[contents/Section Heading]</a:t>
            </a:r>
            <a:endParaRPr lang="en-US" dirty="0"/>
          </a:p>
        </p:txBody>
      </p:sp>
      <p:sp>
        <p:nvSpPr>
          <p:cNvPr id="8" name="Rectangle 7"/>
          <p:cNvSpPr/>
          <p:nvPr userDrawn="1"/>
        </p:nvSpPr>
        <p:spPr>
          <a:xfrm>
            <a:off x="-15747" y="0"/>
            <a:ext cx="1040525" cy="6858000"/>
          </a:xfrm>
          <a:prstGeom prst="rect">
            <a:avLst/>
          </a:prstGeom>
          <a:gradFill flip="none" rotWithShape="1">
            <a:gsLst>
              <a:gs pos="88000">
                <a:srgbClr val="39599C"/>
              </a:gs>
              <a:gs pos="45000">
                <a:srgbClr val="31418D"/>
              </a:gs>
              <a:gs pos="0">
                <a:srgbClr val="2A2A7E"/>
              </a:gs>
              <a:gs pos="100000">
                <a:srgbClr val="4172AD"/>
              </a:gs>
            </a:gsLst>
            <a:lin ang="2700000" scaled="1"/>
            <a:tileRect/>
          </a:gradFill>
          <a:ln w="0"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base">
              <a:spcBef>
                <a:spcPct val="0"/>
              </a:spcBef>
              <a:spcAft>
                <a:spcPct val="0"/>
              </a:spcAft>
            </a:pPr>
            <a:endParaRPr lang="en-NZ" dirty="0">
              <a:solidFill>
                <a:srgbClr val="2A2A7E"/>
              </a:solidFill>
            </a:endParaRPr>
          </a:p>
        </p:txBody>
      </p:sp>
      <p:sp>
        <p:nvSpPr>
          <p:cNvPr id="6" name="Rectangle 5"/>
          <p:cNvSpPr/>
          <p:nvPr userDrawn="1"/>
        </p:nvSpPr>
        <p:spPr>
          <a:xfrm flipH="1">
            <a:off x="1100656" y="0"/>
            <a:ext cx="45719" cy="6858000"/>
          </a:xfrm>
          <a:prstGeom prst="rect">
            <a:avLst/>
          </a:prstGeom>
          <a:gradFill flip="none" rotWithShape="1">
            <a:gsLst>
              <a:gs pos="88000">
                <a:srgbClr val="39599C"/>
              </a:gs>
              <a:gs pos="45000">
                <a:srgbClr val="31418D"/>
              </a:gs>
              <a:gs pos="0">
                <a:srgbClr val="2A2A7E"/>
              </a:gs>
              <a:gs pos="100000">
                <a:srgbClr val="4172AD"/>
              </a:gs>
            </a:gsLst>
            <a:lin ang="2700000" scaled="1"/>
            <a:tileRect/>
          </a:gradFill>
          <a:ln w="0"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base">
              <a:spcBef>
                <a:spcPct val="0"/>
              </a:spcBef>
              <a:spcAft>
                <a:spcPct val="0"/>
              </a:spcAft>
            </a:pPr>
            <a:endParaRPr lang="en-NZ" dirty="0">
              <a:solidFill>
                <a:srgbClr val="2A2A7E"/>
              </a:solidFill>
            </a:endParaRPr>
          </a:p>
        </p:txBody>
      </p:sp>
      <p:sp>
        <p:nvSpPr>
          <p:cNvPr id="10" name="Slide Number Placeholder 12"/>
          <p:cNvSpPr>
            <a:spLocks noGrp="1"/>
          </p:cNvSpPr>
          <p:nvPr>
            <p:ph type="sldNum" sz="quarter" idx="16"/>
          </p:nvPr>
        </p:nvSpPr>
        <p:spPr>
          <a:xfrm>
            <a:off x="4031417" y="6356406"/>
            <a:ext cx="2133600" cy="365125"/>
          </a:xfrm>
        </p:spPr>
        <p:txBody>
          <a:bodyPr/>
          <a:lstStyle>
            <a:lvl1pPr algn="ctr">
              <a:defRPr b="1"/>
            </a:lvl1pPr>
          </a:lstStyle>
          <a:p>
            <a:fld id="{5E74316C-E23F-428A-8567-06E5DA18F3DA}" type="slidenum">
              <a:rPr lang="en-NZ" smtClean="0"/>
              <a:pPr/>
              <a:t>‹#›</a:t>
            </a:fld>
            <a:endParaRPr lang="en-NZ" dirty="0"/>
          </a:p>
        </p:txBody>
      </p:sp>
      <p:pic>
        <p:nvPicPr>
          <p:cNvPr id="9" name="Picture 2" descr="I:\Marketing\Logos and biz cards\Logos\Castalialogo Logo Twitter.bmp"/>
          <p:cNvPicPr>
            <a:picLocks noChangeAspect="1" noChangeArrowheads="1"/>
          </p:cNvPicPr>
          <p:nvPr userDrawn="1"/>
        </p:nvPicPr>
        <p:blipFill rotWithShape="1">
          <a:blip r:embed="rId2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29" t="13477" r="3357" b="39442"/>
          <a:stretch/>
        </p:blipFill>
        <p:spPr bwMode="auto">
          <a:xfrm>
            <a:off x="8175155" y="6372280"/>
            <a:ext cx="864097" cy="419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 Placeholder 10"/>
          <p:cNvSpPr>
            <a:spLocks noGrp="1"/>
          </p:cNvSpPr>
          <p:nvPr>
            <p:ph type="body" sz="quarter" idx="17" hasCustomPrompt="1"/>
          </p:nvPr>
        </p:nvSpPr>
        <p:spPr>
          <a:xfrm>
            <a:off x="1673225" y="1801816"/>
            <a:ext cx="6453188" cy="3957637"/>
          </a:xfrm>
        </p:spPr>
        <p:txBody>
          <a:bodyPr/>
          <a:lstStyle>
            <a:lvl1pPr>
              <a:defRPr sz="2000" baseline="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 lvl="0"/>
            <a:r>
              <a:rPr lang="en-NZ" dirty="0" smtClean="0"/>
              <a:t>[Enter subheadings in grey and current section heading in blue]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26686110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5" y="268318"/>
            <a:ext cx="9161463" cy="750887"/>
          </a:xfrm>
          <a:prstGeom prst="rect">
            <a:avLst/>
          </a:prstGeom>
          <a:gradFill flip="none" rotWithShape="1">
            <a:gsLst>
              <a:gs pos="0">
                <a:srgbClr val="2A2A7E"/>
              </a:gs>
              <a:gs pos="100000">
                <a:srgbClr val="4172AD"/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>
              <a:defRPr/>
            </a:pPr>
            <a:endParaRPr lang="en-NZ" dirty="0">
              <a:solidFill>
                <a:srgbClr val="FFFFFF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6"/>
            <a:ext cx="8229600" cy="4525963"/>
          </a:xfrm>
          <a:noFill/>
          <a:effectLst>
            <a:outerShdw blurRad="50800" dist="50800" dir="5400000" algn="ctr" rotWithShape="0">
              <a:schemeClr val="bg1"/>
            </a:outerShdw>
          </a:effectLst>
        </p:spPr>
        <p:txBody>
          <a:bodyPr/>
          <a:lstStyle>
            <a:lvl1pPr marL="457200" indent="-457200">
              <a:buSzPct val="100000"/>
              <a:buFont typeface="Wingdings" charset="2"/>
              <a:buChar char="§"/>
              <a:defRPr sz="2400">
                <a:solidFill>
                  <a:srgbClr val="002060"/>
                </a:solidFill>
              </a:defRPr>
            </a:lvl1pPr>
            <a:lvl2pPr marL="914400" indent="-457200">
              <a:buFont typeface="Lucida Grande"/>
              <a:buChar char="­"/>
              <a:defRPr sz="2000">
                <a:solidFill>
                  <a:srgbClr val="002060"/>
                </a:solidFill>
              </a:defRPr>
            </a:lvl2pPr>
            <a:lvl3pPr marL="1143000" indent="-228600">
              <a:buFont typeface="Arial"/>
              <a:buChar char="•"/>
              <a:defRPr sz="1800">
                <a:solidFill>
                  <a:srgbClr val="002060"/>
                </a:solidFill>
              </a:defRPr>
            </a:lvl3pPr>
            <a:lvl4pPr marL="1371600" indent="0">
              <a:buFontTx/>
              <a:buNone/>
              <a:defRPr sz="1600">
                <a:solidFill>
                  <a:srgbClr val="002060"/>
                </a:solidFill>
              </a:defRPr>
            </a:lvl4pPr>
            <a:lvl5pPr>
              <a:defRPr>
                <a:solidFill>
                  <a:srgbClr val="2A2A7E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457200" y="392144"/>
            <a:ext cx="8229600" cy="485775"/>
          </a:xfrm>
        </p:spPr>
        <p:txBody>
          <a:bodyPr>
            <a:noAutofit/>
          </a:bodyPr>
          <a:lstStyle>
            <a:lvl1pPr marL="0" indent="0">
              <a:buNone/>
              <a:defRPr sz="2800" b="1" i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6"/>
          </p:nvPr>
        </p:nvSpPr>
        <p:spPr>
          <a:xfrm>
            <a:off x="3505200" y="6356406"/>
            <a:ext cx="2133600" cy="365125"/>
          </a:xfrm>
        </p:spPr>
        <p:txBody>
          <a:bodyPr/>
          <a:lstStyle>
            <a:lvl1pPr algn="ctr">
              <a:defRPr b="1"/>
            </a:lvl1pPr>
          </a:lstStyle>
          <a:p>
            <a:fld id="{5E74316C-E23F-428A-8567-06E5DA18F3DA}" type="slidenum">
              <a:rPr lang="en-NZ" smtClean="0"/>
              <a:pPr/>
              <a:t>‹#›</a:t>
            </a:fld>
            <a:endParaRPr lang="en-NZ" dirty="0"/>
          </a:p>
        </p:txBody>
      </p:sp>
      <p:pic>
        <p:nvPicPr>
          <p:cNvPr id="6" name="Picture 2" descr="I:\Marketing\Logos and biz cards\Logos\Castalialogo Logo Twitter.bmp"/>
          <p:cNvPicPr>
            <a:picLocks noChangeAspect="1" noChangeArrowheads="1"/>
          </p:cNvPicPr>
          <p:nvPr userDrawn="1"/>
        </p:nvPicPr>
        <p:blipFill rotWithShape="1">
          <a:blip r:embed="rId2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29" t="13477" r="3357" b="39442"/>
          <a:stretch/>
        </p:blipFill>
        <p:spPr bwMode="auto">
          <a:xfrm>
            <a:off x="8175155" y="6372280"/>
            <a:ext cx="864097" cy="419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138635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12"/>
          <p:cNvSpPr>
            <a:spLocks noGrp="1"/>
          </p:cNvSpPr>
          <p:nvPr>
            <p:ph type="sldNum" sz="quarter" idx="16"/>
          </p:nvPr>
        </p:nvSpPr>
        <p:spPr>
          <a:xfrm>
            <a:off x="3505200" y="6356406"/>
            <a:ext cx="2133600" cy="365125"/>
          </a:xfrm>
        </p:spPr>
        <p:txBody>
          <a:bodyPr/>
          <a:lstStyle>
            <a:lvl1pPr algn="ctr">
              <a:defRPr b="1"/>
            </a:lvl1pPr>
          </a:lstStyle>
          <a:p>
            <a:fld id="{5E74316C-E23F-428A-8567-06E5DA18F3DA}" type="slidenum">
              <a:rPr lang="en-NZ" smtClean="0"/>
              <a:pPr/>
              <a:t>‹#›</a:t>
            </a:fld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2936817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act Us (simpl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5" y="268318"/>
            <a:ext cx="9161463" cy="750887"/>
          </a:xfrm>
          <a:prstGeom prst="rect">
            <a:avLst/>
          </a:prstGeom>
          <a:gradFill flip="none" rotWithShape="1">
            <a:gsLst>
              <a:gs pos="0">
                <a:srgbClr val="2A2A7E"/>
              </a:gs>
              <a:gs pos="100000">
                <a:srgbClr val="4172AD"/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>
              <a:defRPr/>
            </a:pPr>
            <a:endParaRPr lang="en-NZ" dirty="0">
              <a:solidFill>
                <a:srgbClr val="FFFFFF"/>
              </a:solidFill>
            </a:endParaRPr>
          </a:p>
        </p:txBody>
      </p:sp>
      <p:pic>
        <p:nvPicPr>
          <p:cNvPr id="5" name="Picture 2" descr="Castalialogo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0187" y="6127198"/>
            <a:ext cx="1244600" cy="560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230191" y="392144"/>
            <a:ext cx="8713787" cy="485775"/>
          </a:xfrm>
        </p:spPr>
        <p:txBody>
          <a:bodyPr>
            <a:noAutofit/>
          </a:bodyPr>
          <a:lstStyle>
            <a:lvl1pPr marL="0" indent="0">
              <a:buNone/>
              <a:defRPr sz="2800" b="1" i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dirty="0" smtClean="0"/>
              <a:t>Contact Us</a:t>
            </a:r>
          </a:p>
        </p:txBody>
      </p:sp>
      <p:sp>
        <p:nvSpPr>
          <p:cNvPr id="2" name="TextBox 1"/>
          <p:cNvSpPr txBox="1"/>
          <p:nvPr userDrawn="1"/>
        </p:nvSpPr>
        <p:spPr>
          <a:xfrm>
            <a:off x="1662550" y="6282045"/>
            <a:ext cx="712704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defTabSz="457200" fontAlgn="base">
              <a:spcBef>
                <a:spcPct val="0"/>
              </a:spcBef>
              <a:spcAft>
                <a:spcPct val="0"/>
              </a:spcAft>
            </a:pPr>
            <a:r>
              <a:rPr lang="en-NZ" sz="1600" b="1" dirty="0" smtClean="0">
                <a:solidFill>
                  <a:srgbClr val="002060"/>
                </a:solidFill>
                <a:ea typeface="MS PGothic" pitchFamily="34" charset="-128"/>
              </a:rPr>
              <a:t>Paris   •   Sydney   •   Wellington   •   Washington, DC.   •   New York   •   Bogotá    </a:t>
            </a:r>
            <a:endParaRPr lang="en-NZ" sz="1600" b="1" dirty="0">
              <a:solidFill>
                <a:srgbClr val="002060"/>
              </a:solidFill>
              <a:ea typeface="MS PGothic" pitchFamily="34" charset="-128"/>
            </a:endParaRPr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21" hasCustomPrompt="1"/>
          </p:nvPr>
        </p:nvSpPr>
        <p:spPr>
          <a:xfrm>
            <a:off x="1882041" y="1518532"/>
            <a:ext cx="5356225" cy="4030935"/>
          </a:xfrm>
        </p:spPr>
        <p:txBody>
          <a:bodyPr wrap="square" anchor="ctr"/>
          <a:lstStyle>
            <a:lvl1pPr marL="0" indent="0" algn="ctr">
              <a:buNone/>
              <a:defRPr sz="2000" b="0" i="0" baseline="0"/>
            </a:lvl1pPr>
            <a:lvl2pPr marL="0" marR="0" indent="0" algn="ctr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 sz="1600" b="0" baseline="0">
                <a:solidFill>
                  <a:srgbClr val="002060"/>
                </a:solidFill>
                <a:latin typeface="+mn-lt"/>
              </a:defRPr>
            </a:lvl2pPr>
            <a:lvl3pPr marL="0" marR="0" indent="0" algn="ctr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 sz="1400"/>
            </a:lvl3pPr>
            <a:lvl4pPr marL="1371600" indent="0" algn="ctr">
              <a:buNone/>
              <a:defRPr/>
            </a:lvl4pPr>
            <a:lvl5pPr marL="0" indent="0" algn="ctr">
              <a:lnSpc>
                <a:spcPct val="100000"/>
              </a:lnSpc>
              <a:buNone/>
              <a:defRPr sz="1400"/>
            </a:lvl5pPr>
          </a:lstStyle>
          <a:p>
            <a:pPr marL="0" marR="0" lvl="1" indent="0" algn="ctr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dirty="0" smtClean="0"/>
              <a:t>[Main Contact Name]</a:t>
            </a:r>
            <a:br>
              <a:rPr lang="en-US" dirty="0" smtClean="0"/>
            </a:br>
            <a:r>
              <a:rPr lang="en-US" dirty="0" smtClean="0"/>
              <a:t>[Title]</a:t>
            </a:r>
            <a:br>
              <a:rPr lang="en-US" dirty="0" smtClean="0"/>
            </a:br>
            <a:r>
              <a:rPr lang="en-US" dirty="0" smtClean="0"/>
              <a:t>Castalia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[Address details]</a:t>
            </a:r>
            <a:br>
              <a:rPr lang="en-US" dirty="0" smtClean="0"/>
            </a:br>
            <a:r>
              <a:rPr lang="en-US" dirty="0" smtClean="0"/>
              <a:t>[Address details]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[Phone Number]</a:t>
            </a:r>
            <a:br>
              <a:rPr lang="en-US" dirty="0" smtClean="0"/>
            </a:br>
            <a:r>
              <a:rPr lang="en-US" dirty="0" smtClean="0"/>
              <a:t>[Mobile Number]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[email address]</a:t>
            </a:r>
            <a:br>
              <a:rPr lang="en-US" dirty="0" smtClean="0"/>
            </a:br>
            <a:r>
              <a:rPr lang="en-US" dirty="0" err="1" smtClean="0"/>
              <a:t>www.castalia-advisors.com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717660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act Us (detailed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-19051" y="5524556"/>
            <a:ext cx="9176400" cy="1368425"/>
          </a:xfrm>
          <a:prstGeom prst="rect">
            <a:avLst/>
          </a:prstGeom>
          <a:gradFill flip="none" rotWithShape="1">
            <a:gsLst>
              <a:gs pos="0">
                <a:srgbClr val="2A2A7E"/>
              </a:gs>
              <a:gs pos="100000">
                <a:srgbClr val="4172AD"/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>
              <a:defRPr/>
            </a:pPr>
            <a:endParaRPr lang="en-NZ" dirty="0">
              <a:solidFill>
                <a:srgbClr val="FFFFFF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5" y="268318"/>
            <a:ext cx="9161463" cy="750887"/>
          </a:xfrm>
          <a:prstGeom prst="rect">
            <a:avLst/>
          </a:prstGeom>
          <a:gradFill flip="none" rotWithShape="1">
            <a:gsLst>
              <a:gs pos="0">
                <a:srgbClr val="2A2A7E"/>
              </a:gs>
              <a:gs pos="100000">
                <a:srgbClr val="4172AD"/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>
              <a:defRPr/>
            </a:pPr>
            <a:endParaRPr lang="en-NZ" dirty="0">
              <a:solidFill>
                <a:srgbClr val="FFFFFF"/>
              </a:solidFill>
            </a:endParaRPr>
          </a:p>
        </p:txBody>
      </p:sp>
      <p:sp>
        <p:nvSpPr>
          <p:cNvPr id="15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230191" y="392144"/>
            <a:ext cx="8713787" cy="485775"/>
          </a:xfrm>
        </p:spPr>
        <p:txBody>
          <a:bodyPr>
            <a:noAutofit/>
          </a:bodyPr>
          <a:lstStyle>
            <a:lvl1pPr marL="0" indent="0">
              <a:buNone/>
              <a:defRPr sz="2800" b="1" i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dirty="0" smtClean="0"/>
              <a:t>Contact Us</a:t>
            </a:r>
          </a:p>
        </p:txBody>
      </p:sp>
      <p:sp>
        <p:nvSpPr>
          <p:cNvPr id="22" name="Text Placeholder 1"/>
          <p:cNvSpPr txBox="1">
            <a:spLocks/>
          </p:cNvSpPr>
          <p:nvPr userDrawn="1"/>
        </p:nvSpPr>
        <p:spPr bwMode="auto">
          <a:xfrm>
            <a:off x="3065443" y="5538526"/>
            <a:ext cx="1486283" cy="1354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0" tIns="0" rIns="0" bIns="0" numCol="1" anchor="ctr" anchorCtr="1" compatLnSpc="1">
            <a:prstTxWarp prst="textNoShape">
              <a:avLst/>
            </a:prstTxWarp>
            <a:noAutofit/>
          </a:bodyPr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3200" kern="1200">
                <a:solidFill>
                  <a:srgbClr val="2A2A7E"/>
                </a:solidFill>
                <a:latin typeface="+mn-lt"/>
                <a:ea typeface="MS PGothic" pitchFamily="34" charset="-128"/>
                <a:cs typeface="ＭＳ Ｐゴシック" charset="0"/>
              </a:defRPr>
            </a:lvl1pPr>
            <a:lvl2pPr marL="0" indent="0" algn="ctr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1000" b="0" kern="1200" baseline="0">
                <a:solidFill>
                  <a:schemeClr val="bg1"/>
                </a:solidFill>
                <a:latin typeface="+mn-lt"/>
                <a:ea typeface="MS PGothic" pitchFamily="34" charset="-128"/>
                <a:cs typeface="+mn-cs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4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en-NZ" sz="1400" b="1" dirty="0" smtClean="0">
                <a:solidFill>
                  <a:srgbClr val="FFFFFF"/>
                </a:solidFill>
              </a:rPr>
              <a:t>Wellington</a:t>
            </a:r>
            <a:endParaRPr lang="en-NZ" sz="1100" b="1" dirty="0" smtClean="0">
              <a:solidFill>
                <a:srgbClr val="FFFFFF"/>
              </a:solidFill>
            </a:endParaRP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rgbClr val="FFFFFF"/>
                </a:solidFill>
              </a:rPr>
              <a:t>Level 2, 88 The Terrace</a:t>
            </a: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rgbClr val="FFFFFF"/>
                </a:solidFill>
              </a:rPr>
              <a:t>PO Box 10-225</a:t>
            </a: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rgbClr val="FFFFFF"/>
                </a:solidFill>
              </a:rPr>
              <a:t>Wellington </a:t>
            </a: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rgbClr val="FFFFFF"/>
                </a:solidFill>
              </a:rPr>
              <a:t>New Zealand</a:t>
            </a:r>
          </a:p>
        </p:txBody>
      </p:sp>
      <p:sp>
        <p:nvSpPr>
          <p:cNvPr id="23" name="Text Placeholder 1"/>
          <p:cNvSpPr txBox="1">
            <a:spLocks/>
          </p:cNvSpPr>
          <p:nvPr userDrawn="1"/>
        </p:nvSpPr>
        <p:spPr bwMode="auto">
          <a:xfrm>
            <a:off x="1555411" y="5531730"/>
            <a:ext cx="1486283" cy="1354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0" tIns="0" rIns="0" bIns="0" numCol="1" anchor="ctr" anchorCtr="1" compatLnSpc="1">
            <a:prstTxWarp prst="textNoShape">
              <a:avLst/>
            </a:prstTxWarp>
            <a:noAutofit/>
          </a:bodyPr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3200" kern="1200">
                <a:solidFill>
                  <a:srgbClr val="2A2A7E"/>
                </a:solidFill>
                <a:latin typeface="+mn-lt"/>
                <a:ea typeface="MS PGothic" pitchFamily="34" charset="-128"/>
                <a:cs typeface="ＭＳ Ｐゴシック" charset="0"/>
              </a:defRPr>
            </a:lvl1pPr>
            <a:lvl2pPr marL="0" indent="0" algn="ctr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1000" b="0" kern="1200" baseline="0">
                <a:solidFill>
                  <a:schemeClr val="bg1"/>
                </a:solidFill>
                <a:latin typeface="+mn-lt"/>
                <a:ea typeface="MS PGothic" pitchFamily="34" charset="-128"/>
                <a:cs typeface="+mn-cs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4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en-NZ" sz="1400" b="1" dirty="0" smtClean="0">
                <a:solidFill>
                  <a:srgbClr val="FFFFFF"/>
                </a:solidFill>
              </a:rPr>
              <a:t>Sydney</a:t>
            </a:r>
            <a:endParaRPr lang="en-NZ" sz="1100" b="1" dirty="0" smtClean="0">
              <a:solidFill>
                <a:srgbClr val="FFFFFF"/>
              </a:solidFill>
            </a:endParaRP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rgbClr val="FFFFFF"/>
                </a:solidFill>
              </a:rPr>
              <a:t>36 -38 Young Street</a:t>
            </a: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rgbClr val="FFFFFF"/>
                </a:solidFill>
              </a:rPr>
              <a:t>Sydney, NSW 2000</a:t>
            </a: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rgbClr val="FFFFFF"/>
                </a:solidFill>
              </a:rPr>
              <a:t>Australia</a:t>
            </a:r>
          </a:p>
        </p:txBody>
      </p:sp>
      <p:sp>
        <p:nvSpPr>
          <p:cNvPr id="24" name="Text Placeholder 1"/>
          <p:cNvSpPr txBox="1">
            <a:spLocks/>
          </p:cNvSpPr>
          <p:nvPr userDrawn="1"/>
        </p:nvSpPr>
        <p:spPr bwMode="auto">
          <a:xfrm>
            <a:off x="4585438" y="5531730"/>
            <a:ext cx="1486283" cy="1354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0" tIns="0" rIns="0" bIns="0" numCol="1" anchor="ctr" anchorCtr="1" compatLnSpc="1">
            <a:prstTxWarp prst="textNoShape">
              <a:avLst/>
            </a:prstTxWarp>
            <a:noAutofit/>
          </a:bodyPr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3200" kern="1200">
                <a:solidFill>
                  <a:srgbClr val="2A2A7E"/>
                </a:solidFill>
                <a:latin typeface="+mn-lt"/>
                <a:ea typeface="MS PGothic" pitchFamily="34" charset="-128"/>
                <a:cs typeface="ＭＳ Ｐゴシック" charset="0"/>
              </a:defRPr>
            </a:lvl1pPr>
            <a:lvl2pPr marL="0" indent="0" algn="ctr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1000" b="0" kern="1200" baseline="0">
                <a:solidFill>
                  <a:schemeClr val="bg1"/>
                </a:solidFill>
                <a:latin typeface="+mn-lt"/>
                <a:ea typeface="MS PGothic" pitchFamily="34" charset="-128"/>
                <a:cs typeface="+mn-cs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4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en-NZ" sz="1400" b="1" dirty="0" smtClean="0">
                <a:solidFill>
                  <a:srgbClr val="FFFFFF"/>
                </a:solidFill>
              </a:rPr>
              <a:t>Washington</a:t>
            </a: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rgbClr val="FFFFFF"/>
                </a:solidFill>
              </a:rPr>
              <a:t>1747 Pennsylvania Ave NW Suite 1200</a:t>
            </a: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rgbClr val="FFFFFF"/>
                </a:solidFill>
              </a:rPr>
              <a:t>Washington DC </a:t>
            </a: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rgbClr val="FFFFFF"/>
                </a:solidFill>
              </a:rPr>
              <a:t>20006, USA</a:t>
            </a:r>
          </a:p>
        </p:txBody>
      </p:sp>
      <p:sp>
        <p:nvSpPr>
          <p:cNvPr id="25" name="Text Placeholder 1"/>
          <p:cNvSpPr txBox="1">
            <a:spLocks/>
          </p:cNvSpPr>
          <p:nvPr userDrawn="1"/>
        </p:nvSpPr>
        <p:spPr bwMode="auto">
          <a:xfrm>
            <a:off x="6107347" y="5535253"/>
            <a:ext cx="1486283" cy="1354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0" tIns="0" rIns="0" bIns="0" numCol="1" anchor="ctr" anchorCtr="1" compatLnSpc="1">
            <a:prstTxWarp prst="textNoShape">
              <a:avLst/>
            </a:prstTxWarp>
            <a:noAutofit/>
          </a:bodyPr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3200" kern="1200">
                <a:solidFill>
                  <a:srgbClr val="2A2A7E"/>
                </a:solidFill>
                <a:latin typeface="+mn-lt"/>
                <a:ea typeface="MS PGothic" pitchFamily="34" charset="-128"/>
                <a:cs typeface="ＭＳ Ｐゴシック" charset="0"/>
              </a:defRPr>
            </a:lvl1pPr>
            <a:lvl2pPr marL="0" indent="0" algn="ctr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1000" b="0" kern="1200" baseline="0">
                <a:solidFill>
                  <a:schemeClr val="bg1"/>
                </a:solidFill>
                <a:latin typeface="+mn-lt"/>
                <a:ea typeface="MS PGothic" pitchFamily="34" charset="-128"/>
                <a:cs typeface="+mn-cs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4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en-NZ" sz="1400" b="1" dirty="0" smtClean="0">
                <a:solidFill>
                  <a:srgbClr val="FFFFFF"/>
                </a:solidFill>
              </a:rPr>
              <a:t>New York</a:t>
            </a: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rgbClr val="FFFFFF"/>
                </a:solidFill>
              </a:rPr>
              <a:t>200 Park Avenue </a:t>
            </a: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rgbClr val="FFFFFF"/>
                </a:solidFill>
              </a:rPr>
              <a:t>Suite 1744</a:t>
            </a: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rgbClr val="FFFFFF"/>
                </a:solidFill>
              </a:rPr>
              <a:t>New York, NY </a:t>
            </a: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rgbClr val="FFFFFF"/>
                </a:solidFill>
              </a:rPr>
              <a:t>10166, USA</a:t>
            </a:r>
          </a:p>
        </p:txBody>
      </p:sp>
      <p:sp>
        <p:nvSpPr>
          <p:cNvPr id="26" name="Text Placeholder 1"/>
          <p:cNvSpPr txBox="1">
            <a:spLocks/>
          </p:cNvSpPr>
          <p:nvPr userDrawn="1"/>
        </p:nvSpPr>
        <p:spPr bwMode="auto">
          <a:xfrm>
            <a:off x="7617379" y="5535253"/>
            <a:ext cx="1486283" cy="1354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0" tIns="0" rIns="0" bIns="0" numCol="1" anchor="ctr" anchorCtr="1" compatLnSpc="1">
            <a:prstTxWarp prst="textNoShape">
              <a:avLst/>
            </a:prstTxWarp>
            <a:noAutofit/>
          </a:bodyPr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3200" kern="1200">
                <a:solidFill>
                  <a:srgbClr val="2A2A7E"/>
                </a:solidFill>
                <a:latin typeface="+mn-lt"/>
                <a:ea typeface="MS PGothic" pitchFamily="34" charset="-128"/>
                <a:cs typeface="ＭＳ Ｐゴシック" charset="0"/>
              </a:defRPr>
            </a:lvl1pPr>
            <a:lvl2pPr marL="0" indent="0" algn="ctr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1000" b="0" kern="1200" baseline="0">
                <a:solidFill>
                  <a:schemeClr val="bg1"/>
                </a:solidFill>
                <a:latin typeface="+mn-lt"/>
                <a:ea typeface="MS PGothic" pitchFamily="34" charset="-128"/>
                <a:cs typeface="+mn-cs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4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es-ES_tradnl" sz="1400" b="1" dirty="0" smtClean="0">
                <a:solidFill>
                  <a:srgbClr val="FFFFFF"/>
                </a:solidFill>
              </a:rPr>
              <a:t>Bogotá</a:t>
            </a:r>
            <a:endParaRPr lang="es-ES_tradnl" sz="1100" b="1" dirty="0" smtClean="0">
              <a:solidFill>
                <a:srgbClr val="FFFFFF"/>
              </a:solidFill>
            </a:endParaRPr>
          </a:p>
          <a:p>
            <a:pPr marL="0" indent="0" algn="ctr">
              <a:buFont typeface="Arial" pitchFamily="34" charset="0"/>
              <a:buNone/>
            </a:pPr>
            <a:r>
              <a:rPr lang="es-ES_tradnl" sz="900" dirty="0" smtClean="0">
                <a:solidFill>
                  <a:srgbClr val="FFFFFF"/>
                </a:solidFill>
              </a:rPr>
              <a:t>Carrera 7 No. 99-53</a:t>
            </a:r>
          </a:p>
          <a:p>
            <a:pPr marL="0" indent="0" algn="ctr">
              <a:buFont typeface="Arial" pitchFamily="34" charset="0"/>
              <a:buNone/>
            </a:pPr>
            <a:r>
              <a:rPr lang="es-ES_tradnl" sz="900" dirty="0" smtClean="0">
                <a:solidFill>
                  <a:srgbClr val="FFFFFF"/>
                </a:solidFill>
              </a:rPr>
              <a:t>Torre 1, Oficina 1424</a:t>
            </a:r>
          </a:p>
          <a:p>
            <a:pPr marL="0" indent="0" algn="ctr">
              <a:buFont typeface="Arial" pitchFamily="34" charset="0"/>
              <a:buNone/>
            </a:pPr>
            <a:r>
              <a:rPr lang="es-ES_tradnl" sz="900" dirty="0" smtClean="0">
                <a:solidFill>
                  <a:srgbClr val="FFFFFF"/>
                </a:solidFill>
              </a:rPr>
              <a:t>Bogotá</a:t>
            </a:r>
          </a:p>
          <a:p>
            <a:pPr marL="0" indent="0" algn="ctr">
              <a:buFont typeface="Arial" pitchFamily="34" charset="0"/>
              <a:buNone/>
            </a:pPr>
            <a:r>
              <a:rPr lang="es-ES_tradnl" sz="900" dirty="0" smtClean="0">
                <a:solidFill>
                  <a:srgbClr val="FFFFFF"/>
                </a:solidFill>
              </a:rPr>
              <a:t>Colombia</a:t>
            </a:r>
            <a:endParaRPr lang="es-ES_tradnl" sz="900" dirty="0">
              <a:solidFill>
                <a:srgbClr val="FFFFFF"/>
              </a:solidFill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21" hasCustomPrompt="1"/>
          </p:nvPr>
        </p:nvSpPr>
        <p:spPr>
          <a:xfrm>
            <a:off x="1882041" y="1187478"/>
            <a:ext cx="5356225" cy="4030935"/>
          </a:xfrm>
        </p:spPr>
        <p:txBody>
          <a:bodyPr wrap="square" anchor="ctr"/>
          <a:lstStyle>
            <a:lvl1pPr marL="0" indent="0" algn="ctr">
              <a:buNone/>
              <a:defRPr sz="2000" b="0" i="0" baseline="0"/>
            </a:lvl1pPr>
            <a:lvl2pPr marL="0" marR="0" indent="0" algn="ctr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 sz="1600" b="0" baseline="0">
                <a:solidFill>
                  <a:srgbClr val="002060"/>
                </a:solidFill>
                <a:latin typeface="+mn-lt"/>
              </a:defRPr>
            </a:lvl2pPr>
            <a:lvl3pPr marL="0" marR="0" indent="0" algn="ctr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 sz="1400"/>
            </a:lvl3pPr>
            <a:lvl4pPr marL="1371600" indent="0" algn="ctr">
              <a:buNone/>
              <a:defRPr/>
            </a:lvl4pPr>
            <a:lvl5pPr marL="0" indent="0" algn="ctr">
              <a:lnSpc>
                <a:spcPct val="100000"/>
              </a:lnSpc>
              <a:buNone/>
              <a:defRPr sz="1400"/>
            </a:lvl5pPr>
          </a:lstStyle>
          <a:p>
            <a:pPr marL="0" marR="0" lvl="1" indent="0" algn="ctr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dirty="0" smtClean="0"/>
              <a:t>[Main Contact Name]</a:t>
            </a:r>
            <a:br>
              <a:rPr lang="en-US" dirty="0" smtClean="0"/>
            </a:br>
            <a:r>
              <a:rPr lang="en-US" dirty="0" smtClean="0"/>
              <a:t>[Title]</a:t>
            </a:r>
            <a:br>
              <a:rPr lang="en-US" dirty="0" smtClean="0"/>
            </a:br>
            <a:r>
              <a:rPr lang="en-US" dirty="0" smtClean="0"/>
              <a:t>Castalia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[Address details]</a:t>
            </a:r>
            <a:br>
              <a:rPr lang="en-US" dirty="0" smtClean="0"/>
            </a:br>
            <a:r>
              <a:rPr lang="en-US" dirty="0" smtClean="0"/>
              <a:t>[Address details]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[Phone Number]</a:t>
            </a:r>
            <a:br>
              <a:rPr lang="en-US" dirty="0" smtClean="0"/>
            </a:br>
            <a:r>
              <a:rPr lang="en-US" dirty="0" smtClean="0"/>
              <a:t>[Mobile Number]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[email address]</a:t>
            </a:r>
            <a:br>
              <a:rPr lang="en-US" dirty="0" smtClean="0"/>
            </a:br>
            <a:r>
              <a:rPr lang="en-US" dirty="0" err="1" smtClean="0"/>
              <a:t>www.castalia-advisors.com</a:t>
            </a:r>
            <a:endParaRPr lang="en-US" dirty="0" smtClean="0"/>
          </a:p>
        </p:txBody>
      </p:sp>
      <p:sp>
        <p:nvSpPr>
          <p:cNvPr id="29" name="Text Placeholder 1"/>
          <p:cNvSpPr txBox="1">
            <a:spLocks/>
          </p:cNvSpPr>
          <p:nvPr userDrawn="1"/>
        </p:nvSpPr>
        <p:spPr bwMode="auto">
          <a:xfrm>
            <a:off x="69127" y="5531699"/>
            <a:ext cx="1486283" cy="1354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0" tIns="0" rIns="0" bIns="0" numCol="1" anchor="ctr" anchorCtr="1" compatLnSpc="1">
            <a:prstTxWarp prst="textNoShape">
              <a:avLst/>
            </a:prstTxWarp>
            <a:noAutofit/>
          </a:bodyPr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3200" kern="1200">
                <a:solidFill>
                  <a:srgbClr val="2A2A7E"/>
                </a:solidFill>
                <a:latin typeface="+mn-lt"/>
                <a:ea typeface="MS PGothic" pitchFamily="34" charset="-128"/>
                <a:cs typeface="ＭＳ Ｐゴシック" charset="0"/>
              </a:defRPr>
            </a:lvl1pPr>
            <a:lvl2pPr marL="0" indent="0" algn="ctr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1000" b="0" kern="1200" baseline="0">
                <a:solidFill>
                  <a:schemeClr val="bg1"/>
                </a:solidFill>
                <a:latin typeface="+mn-lt"/>
                <a:ea typeface="MS PGothic" pitchFamily="34" charset="-128"/>
                <a:cs typeface="+mn-cs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4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en-NZ" sz="1400" b="1" dirty="0" smtClean="0">
                <a:solidFill>
                  <a:srgbClr val="FFFFFF"/>
                </a:solidFill>
              </a:rPr>
              <a:t>Paris</a:t>
            </a:r>
            <a:endParaRPr lang="en-NZ" sz="1100" b="1" dirty="0" smtClean="0">
              <a:solidFill>
                <a:srgbClr val="FFFFFF"/>
              </a:solidFill>
            </a:endParaRP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rgbClr val="FFFFFF"/>
                </a:solidFill>
              </a:rPr>
              <a:t>7 Rue Claude </a:t>
            </a:r>
            <a:r>
              <a:rPr lang="en-NZ" sz="900" dirty="0" err="1" smtClean="0">
                <a:solidFill>
                  <a:srgbClr val="FFFFFF"/>
                </a:solidFill>
              </a:rPr>
              <a:t>Chahu</a:t>
            </a:r>
            <a:endParaRPr lang="en-NZ" sz="900" dirty="0" smtClean="0">
              <a:solidFill>
                <a:srgbClr val="FFFFFF"/>
              </a:solidFill>
            </a:endParaRP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rgbClr val="FFFFFF"/>
                </a:solidFill>
              </a:rPr>
              <a:t>75116 Paris</a:t>
            </a: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rgbClr val="FFFFFF"/>
                </a:solidFill>
              </a:rPr>
              <a:t>France</a:t>
            </a:r>
          </a:p>
        </p:txBody>
      </p:sp>
    </p:spTree>
    <p:extLst>
      <p:ext uri="{BB962C8B-B14F-4D97-AF65-F5344CB8AC3E}">
        <p14:creationId xmlns:p14="http://schemas.microsoft.com/office/powerpoint/2010/main" val="16483346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- with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-4763"/>
            <a:ext cx="9180513" cy="625476"/>
          </a:xfrm>
          <a:prstGeom prst="rect">
            <a:avLst/>
          </a:prstGeom>
          <a:gradFill flip="none" rotWithShape="1">
            <a:gsLst>
              <a:gs pos="0">
                <a:srgbClr val="2A2A7E"/>
              </a:gs>
              <a:gs pos="100000">
                <a:srgbClr val="4172AD"/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>
              <a:defRPr/>
            </a:pPr>
            <a:endParaRPr lang="en-NZ" dirty="0">
              <a:solidFill>
                <a:srgbClr val="FFFFFF"/>
              </a:solidFill>
            </a:endParaRPr>
          </a:p>
        </p:txBody>
      </p:sp>
      <p:pic>
        <p:nvPicPr>
          <p:cNvPr id="9" name="Picture 2" descr="Castalialogo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7634" y="1261376"/>
            <a:ext cx="2178050" cy="977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ectangle 9"/>
          <p:cNvSpPr/>
          <p:nvPr/>
        </p:nvSpPr>
        <p:spPr>
          <a:xfrm>
            <a:off x="5" y="5892800"/>
            <a:ext cx="9161463" cy="977900"/>
          </a:xfrm>
          <a:prstGeom prst="rect">
            <a:avLst/>
          </a:prstGeom>
          <a:gradFill flip="none" rotWithShape="1">
            <a:gsLst>
              <a:gs pos="0">
                <a:srgbClr val="2A2A7E"/>
              </a:gs>
              <a:gs pos="100000">
                <a:srgbClr val="4172AD"/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r" defTabSz="457200">
              <a:defRPr/>
            </a:pPr>
            <a:endParaRPr lang="en-NZ" sz="2400" i="1" dirty="0">
              <a:solidFill>
                <a:srgbClr val="FFFFFF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5" y="3028953"/>
            <a:ext cx="9161463" cy="1368425"/>
          </a:xfrm>
          <a:prstGeom prst="rect">
            <a:avLst/>
          </a:prstGeom>
          <a:gradFill flip="none" rotWithShape="1">
            <a:gsLst>
              <a:gs pos="0">
                <a:srgbClr val="2A2A7E"/>
              </a:gs>
              <a:gs pos="100000">
                <a:srgbClr val="4172AD"/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>
              <a:defRPr/>
            </a:pPr>
            <a:endParaRPr lang="en-NZ" dirty="0">
              <a:solidFill>
                <a:srgbClr val="FFFFFF"/>
              </a:solidFill>
            </a:endParaRPr>
          </a:p>
        </p:txBody>
      </p:sp>
      <p:sp>
        <p:nvSpPr>
          <p:cNvPr id="32" name="Picture Placeholder 31"/>
          <p:cNvSpPr>
            <a:spLocks noGrp="1"/>
          </p:cNvSpPr>
          <p:nvPr>
            <p:ph type="pic" sz="quarter" idx="12"/>
          </p:nvPr>
        </p:nvSpPr>
        <p:spPr>
          <a:xfrm>
            <a:off x="16" y="4397407"/>
            <a:ext cx="2297113" cy="1495425"/>
          </a:xfrm>
        </p:spPr>
        <p:txBody>
          <a:bodyPr rtlCol="0" anchor="ctr">
            <a:normAutofit/>
          </a:bodyPr>
          <a:lstStyle>
            <a:lvl1pPr marL="0" indent="0" algn="ctr">
              <a:buNone/>
              <a:defRPr sz="14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 smtClean="0"/>
          </a:p>
        </p:txBody>
      </p:sp>
      <p:sp>
        <p:nvSpPr>
          <p:cNvPr id="33" name="Picture Placeholder 31"/>
          <p:cNvSpPr>
            <a:spLocks noGrp="1"/>
          </p:cNvSpPr>
          <p:nvPr>
            <p:ph type="pic" sz="quarter" idx="13"/>
          </p:nvPr>
        </p:nvSpPr>
        <p:spPr>
          <a:xfrm>
            <a:off x="2297129" y="4397407"/>
            <a:ext cx="2297113" cy="1495425"/>
          </a:xfrm>
        </p:spPr>
        <p:txBody>
          <a:bodyPr rtlCol="0" anchor="ctr">
            <a:normAutofit/>
          </a:bodyPr>
          <a:lstStyle>
            <a:lvl1pPr marL="0" indent="0" algn="ctr">
              <a:buNone/>
              <a:defRPr sz="14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 smtClean="0"/>
          </a:p>
        </p:txBody>
      </p:sp>
      <p:sp>
        <p:nvSpPr>
          <p:cNvPr id="35" name="Picture Placeholder 31"/>
          <p:cNvSpPr>
            <a:spLocks noGrp="1"/>
          </p:cNvSpPr>
          <p:nvPr>
            <p:ph type="pic" sz="quarter" idx="15"/>
          </p:nvPr>
        </p:nvSpPr>
        <p:spPr>
          <a:xfrm>
            <a:off x="6891355" y="4397407"/>
            <a:ext cx="2297113" cy="1495425"/>
          </a:xfrm>
        </p:spPr>
        <p:txBody>
          <a:bodyPr rtlCol="0" anchor="ctr">
            <a:normAutofit/>
          </a:bodyPr>
          <a:lstStyle>
            <a:lvl1pPr marL="0" indent="0" algn="ctr">
              <a:buNone/>
              <a:defRPr sz="14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 smtClean="0"/>
          </a:p>
        </p:txBody>
      </p:sp>
      <p:sp>
        <p:nvSpPr>
          <p:cNvPr id="34" name="Picture Placeholder 31"/>
          <p:cNvSpPr>
            <a:spLocks noGrp="1"/>
          </p:cNvSpPr>
          <p:nvPr>
            <p:ph type="pic" sz="quarter" idx="14"/>
          </p:nvPr>
        </p:nvSpPr>
        <p:spPr>
          <a:xfrm>
            <a:off x="4594242" y="4397407"/>
            <a:ext cx="2297113" cy="1495425"/>
          </a:xfrm>
        </p:spPr>
        <p:txBody>
          <a:bodyPr rtlCol="0" anchor="ctr">
            <a:normAutofit/>
          </a:bodyPr>
          <a:lstStyle>
            <a:lvl1pPr marL="0" indent="0" algn="ctr">
              <a:buNone/>
              <a:defRPr sz="14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 smtClean="0"/>
          </a:p>
        </p:txBody>
      </p:sp>
      <p:sp>
        <p:nvSpPr>
          <p:cNvPr id="29" name="Text Placeholder 28"/>
          <p:cNvSpPr>
            <a:spLocks noGrp="1"/>
          </p:cNvSpPr>
          <p:nvPr>
            <p:ph type="body" sz="quarter" idx="10" hasCustomPrompt="1"/>
          </p:nvPr>
        </p:nvSpPr>
        <p:spPr>
          <a:xfrm>
            <a:off x="297261" y="3377325"/>
            <a:ext cx="8595919" cy="622300"/>
          </a:xfrm>
        </p:spPr>
        <p:txBody>
          <a:bodyPr>
            <a:normAutofit/>
          </a:bodyPr>
          <a:lstStyle>
            <a:lvl1pPr marL="0" indent="0" algn="r">
              <a:buNone/>
              <a:defRPr sz="3200" b="1" i="1" baseline="0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dirty="0" smtClean="0"/>
              <a:t>[Title]</a:t>
            </a:r>
          </a:p>
        </p:txBody>
      </p:sp>
      <p:sp>
        <p:nvSpPr>
          <p:cNvPr id="30" name="Text Placeholder 28"/>
          <p:cNvSpPr>
            <a:spLocks noGrp="1"/>
          </p:cNvSpPr>
          <p:nvPr>
            <p:ph type="body" sz="quarter" idx="11" hasCustomPrompt="1"/>
          </p:nvPr>
        </p:nvSpPr>
        <p:spPr>
          <a:xfrm>
            <a:off x="2608263" y="6029070"/>
            <a:ext cx="6284912" cy="622300"/>
          </a:xfrm>
        </p:spPr>
        <p:txBody>
          <a:bodyPr>
            <a:normAutofit/>
          </a:bodyPr>
          <a:lstStyle>
            <a:lvl1pPr marL="0" indent="0" algn="r">
              <a:buNone/>
              <a:defRPr sz="2400" b="0" i="1" baseline="0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dirty="0" smtClean="0"/>
              <a:t>[Presenter], [Month Year]</a:t>
            </a:r>
          </a:p>
        </p:txBody>
      </p:sp>
    </p:spTree>
    <p:extLst>
      <p:ext uri="{BB962C8B-B14F-4D97-AF65-F5344CB8AC3E}">
        <p14:creationId xmlns:p14="http://schemas.microsoft.com/office/powerpoint/2010/main" val="19545317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- no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906"/>
          <a:stretch/>
        </p:blipFill>
        <p:spPr>
          <a:xfrm>
            <a:off x="0" y="1"/>
            <a:ext cx="9144000" cy="6858000"/>
          </a:xfrm>
          <a:prstGeom prst="rect">
            <a:avLst/>
          </a:prstGeom>
        </p:spPr>
      </p:pic>
      <p:sp>
        <p:nvSpPr>
          <p:cNvPr id="9" name="Text Placeholder 28"/>
          <p:cNvSpPr>
            <a:spLocks noGrp="1"/>
          </p:cNvSpPr>
          <p:nvPr>
            <p:ph type="body" sz="quarter" idx="10" hasCustomPrompt="1"/>
          </p:nvPr>
        </p:nvSpPr>
        <p:spPr>
          <a:xfrm>
            <a:off x="948526" y="2238260"/>
            <a:ext cx="7246960" cy="1897039"/>
          </a:xfrm>
          <a:solidFill>
            <a:schemeClr val="bg1">
              <a:alpha val="45000"/>
            </a:schemeClr>
          </a:solidFill>
        </p:spPr>
        <p:txBody>
          <a:bodyPr anchor="b">
            <a:normAutofit/>
          </a:bodyPr>
          <a:lstStyle>
            <a:lvl1pPr marL="0" indent="0" algn="l">
              <a:buNone/>
              <a:defRPr sz="4800" b="1" i="1" cap="all" baseline="0">
                <a:solidFill>
                  <a:srgbClr val="002060"/>
                </a:solidFill>
              </a:defRPr>
            </a:lvl1pPr>
          </a:lstStyle>
          <a:p>
            <a:pPr lvl="0"/>
            <a:r>
              <a:rPr lang="en-US" dirty="0" smtClean="0"/>
              <a:t>[presentation title]</a:t>
            </a:r>
          </a:p>
        </p:txBody>
      </p:sp>
      <p:sp>
        <p:nvSpPr>
          <p:cNvPr id="10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948526" y="4135285"/>
            <a:ext cx="7246960" cy="1201003"/>
          </a:xfrm>
          <a:solidFill>
            <a:schemeClr val="bg1">
              <a:alpha val="21000"/>
            </a:schemeClr>
          </a:solidFill>
        </p:spPr>
        <p:txBody>
          <a:bodyPr/>
          <a:lstStyle>
            <a:lvl1pPr marL="0" indent="0" algn="l">
              <a:buNone/>
              <a:defRPr sz="2400" b="1">
                <a:solidFill>
                  <a:schemeClr val="bg1"/>
                </a:solidFill>
              </a:defRPr>
            </a:lvl1pPr>
          </a:lstStyle>
          <a:p>
            <a:r>
              <a:rPr lang="en-NZ" dirty="0" smtClean="0"/>
              <a:t>[Presenter Name/ Client/ Date]</a:t>
            </a: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966" y="405522"/>
            <a:ext cx="2373856" cy="10684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42237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/Content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-15751" y="0"/>
            <a:ext cx="1040525" cy="6858000"/>
          </a:xfrm>
          <a:prstGeom prst="rect">
            <a:avLst/>
          </a:prstGeom>
          <a:gradFill flip="none" rotWithShape="1">
            <a:gsLst>
              <a:gs pos="88000">
                <a:srgbClr val="39599C"/>
              </a:gs>
              <a:gs pos="45000">
                <a:srgbClr val="31418D"/>
              </a:gs>
              <a:gs pos="0">
                <a:srgbClr val="2A2A7E"/>
              </a:gs>
              <a:gs pos="100000">
                <a:srgbClr val="4172AD"/>
              </a:gs>
            </a:gsLst>
            <a:lin ang="2700000" scaled="1"/>
            <a:tileRect/>
          </a:gradFill>
          <a:ln w="0"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base">
              <a:spcBef>
                <a:spcPct val="0"/>
              </a:spcBef>
              <a:spcAft>
                <a:spcPct val="0"/>
              </a:spcAft>
            </a:pPr>
            <a:endParaRPr lang="en-NZ" dirty="0">
              <a:solidFill>
                <a:srgbClr val="2A2A7E"/>
              </a:solidFill>
            </a:endParaRPr>
          </a:p>
        </p:txBody>
      </p:sp>
      <p:sp>
        <p:nvSpPr>
          <p:cNvPr id="6" name="Rectangle 5"/>
          <p:cNvSpPr/>
          <p:nvPr userDrawn="1"/>
        </p:nvSpPr>
        <p:spPr>
          <a:xfrm flipH="1">
            <a:off x="1100644" y="0"/>
            <a:ext cx="45719" cy="6858000"/>
          </a:xfrm>
          <a:prstGeom prst="rect">
            <a:avLst/>
          </a:prstGeom>
          <a:gradFill flip="none" rotWithShape="1">
            <a:gsLst>
              <a:gs pos="88000">
                <a:srgbClr val="39599C"/>
              </a:gs>
              <a:gs pos="45000">
                <a:srgbClr val="31418D"/>
              </a:gs>
              <a:gs pos="0">
                <a:srgbClr val="2A2A7E"/>
              </a:gs>
              <a:gs pos="100000">
                <a:srgbClr val="4172AD"/>
              </a:gs>
            </a:gsLst>
            <a:lin ang="2700000" scaled="1"/>
            <a:tileRect/>
          </a:gradFill>
          <a:ln w="0"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base">
              <a:spcBef>
                <a:spcPct val="0"/>
              </a:spcBef>
              <a:spcAft>
                <a:spcPct val="0"/>
              </a:spcAft>
            </a:pPr>
            <a:endParaRPr lang="en-NZ" dirty="0">
              <a:solidFill>
                <a:srgbClr val="2A2A7E"/>
              </a:solidFill>
            </a:endParaRPr>
          </a:p>
        </p:txBody>
      </p:sp>
      <p:sp>
        <p:nvSpPr>
          <p:cNvPr id="10" name="Slide Number Placeholder 12"/>
          <p:cNvSpPr>
            <a:spLocks noGrp="1"/>
          </p:cNvSpPr>
          <p:nvPr>
            <p:ph type="sldNum" sz="quarter" idx="16"/>
          </p:nvPr>
        </p:nvSpPr>
        <p:spPr>
          <a:xfrm>
            <a:off x="4031417" y="6356382"/>
            <a:ext cx="2133600" cy="365125"/>
          </a:xfrm>
        </p:spPr>
        <p:txBody>
          <a:bodyPr/>
          <a:lstStyle>
            <a:lvl1pPr algn="ctr">
              <a:defRPr b="1"/>
            </a:lvl1pPr>
          </a:lstStyle>
          <a:p>
            <a:fld id="{5E74316C-E23F-428A-8567-06E5DA18F3DA}" type="slidenum">
              <a:rPr lang="en-NZ" smtClean="0"/>
              <a:pPr/>
              <a:t>‹#›</a:t>
            </a:fld>
            <a:endParaRPr lang="en-NZ" dirty="0"/>
          </a:p>
        </p:txBody>
      </p:sp>
      <p:pic>
        <p:nvPicPr>
          <p:cNvPr id="7" name="Picture 2" descr="I:\Marketing\Logos and biz cards\Logos\Castalialogo Logo Twitter.bmp"/>
          <p:cNvPicPr>
            <a:picLocks noChangeAspect="1" noChangeArrowheads="1"/>
          </p:cNvPicPr>
          <p:nvPr userDrawn="1"/>
        </p:nvPicPr>
        <p:blipFill rotWithShape="1">
          <a:blip r:embed="rId2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29" t="13477" r="3357" b="39442"/>
          <a:stretch/>
        </p:blipFill>
        <p:spPr bwMode="auto">
          <a:xfrm>
            <a:off x="8175143" y="6372256"/>
            <a:ext cx="864097" cy="419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>
          <a:xfrm>
            <a:off x="1673534" y="489325"/>
            <a:ext cx="6452563" cy="787384"/>
          </a:xfrm>
          <a:noFill/>
        </p:spPr>
        <p:txBody>
          <a:bodyPr anchor="ctr" anchorCtr="0"/>
          <a:lstStyle>
            <a:lvl1pPr algn="l">
              <a:defRPr sz="2800" b="1" i="1" cap="all">
                <a:solidFill>
                  <a:srgbClr val="2A2A7E"/>
                </a:solidFill>
              </a:defRPr>
            </a:lvl1pPr>
          </a:lstStyle>
          <a:p>
            <a:r>
              <a:rPr lang="en-US" dirty="0" smtClean="0"/>
              <a:t>[contents/Section Heading]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quarter" idx="17" hasCustomPrompt="1"/>
          </p:nvPr>
        </p:nvSpPr>
        <p:spPr>
          <a:xfrm>
            <a:off x="1673225" y="1692277"/>
            <a:ext cx="6453188" cy="4094163"/>
          </a:xfrm>
          <a:effectLst/>
        </p:spPr>
        <p:txBody>
          <a:bodyPr/>
          <a:lstStyle>
            <a:lvl1pPr marL="285750" marR="0" indent="-28575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 sz="2000"/>
            </a:lvl1pPr>
          </a:lstStyle>
          <a:p>
            <a:pPr marL="285750" indent="-285750">
              <a:buFont typeface="Arial" pitchFamily="34" charset="0"/>
              <a:buChar char="•"/>
            </a:pPr>
            <a:r>
              <a:rPr lang="en-NZ" sz="2000" dirty="0" smtClean="0">
                <a:solidFill>
                  <a:srgbClr val="002060"/>
                </a:solidFill>
              </a:rPr>
              <a:t>[Enter</a:t>
            </a:r>
            <a:r>
              <a:rPr lang="en-NZ" sz="2000" baseline="0" dirty="0" smtClean="0">
                <a:solidFill>
                  <a:srgbClr val="002060"/>
                </a:solidFill>
              </a:rPr>
              <a:t> subtitles for the section]</a:t>
            </a:r>
          </a:p>
          <a:p>
            <a:pPr marL="285750" marR="0" indent="-28575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NZ" sz="2000" dirty="0" smtClean="0">
                <a:solidFill>
                  <a:srgbClr val="002060"/>
                </a:solidFill>
              </a:rPr>
              <a:t>[Enter</a:t>
            </a:r>
            <a:r>
              <a:rPr lang="en-NZ" sz="2000" baseline="0" dirty="0" smtClean="0">
                <a:solidFill>
                  <a:srgbClr val="002060"/>
                </a:solidFill>
              </a:rPr>
              <a:t> subtitles for the section]</a:t>
            </a:r>
          </a:p>
          <a:p>
            <a:pPr marL="285750" marR="0" indent="-28575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NZ" sz="2000" dirty="0" smtClean="0">
                <a:solidFill>
                  <a:srgbClr val="002060"/>
                </a:solidFill>
              </a:rPr>
              <a:t>[Enter</a:t>
            </a:r>
            <a:r>
              <a:rPr lang="en-NZ" sz="2000" baseline="0" dirty="0" smtClean="0">
                <a:solidFill>
                  <a:srgbClr val="002060"/>
                </a:solidFill>
              </a:rPr>
              <a:t> subtitles for the section]</a:t>
            </a:r>
          </a:p>
          <a:p>
            <a:pPr marL="285750" marR="0" indent="-28575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NZ" sz="2000" dirty="0" smtClean="0">
                <a:solidFill>
                  <a:srgbClr val="002060"/>
                </a:solidFill>
              </a:rPr>
              <a:t>[Enter</a:t>
            </a:r>
            <a:r>
              <a:rPr lang="en-NZ" sz="2000" baseline="0" dirty="0" smtClean="0">
                <a:solidFill>
                  <a:srgbClr val="002060"/>
                </a:solidFill>
              </a:rPr>
              <a:t> subtitles for the section]</a:t>
            </a:r>
          </a:p>
          <a:p>
            <a:pPr marL="285750" marR="0" indent="-28575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NZ" sz="2000" dirty="0" smtClean="0">
                <a:solidFill>
                  <a:srgbClr val="002060"/>
                </a:solidFill>
              </a:rPr>
              <a:t>[Enter</a:t>
            </a:r>
            <a:r>
              <a:rPr lang="en-NZ" sz="2000" baseline="0" dirty="0" smtClean="0">
                <a:solidFill>
                  <a:srgbClr val="002060"/>
                </a:solidFill>
              </a:rPr>
              <a:t> subtitles for the section]</a:t>
            </a:r>
          </a:p>
          <a:p>
            <a:pPr marL="285750" marR="0" indent="-28575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NZ" sz="2000" dirty="0" smtClean="0">
                <a:solidFill>
                  <a:srgbClr val="002060"/>
                </a:solidFill>
              </a:rPr>
              <a:t>[Enter</a:t>
            </a:r>
            <a:r>
              <a:rPr lang="en-NZ" sz="2000" baseline="0" dirty="0" smtClean="0">
                <a:solidFill>
                  <a:srgbClr val="002060"/>
                </a:solidFill>
              </a:rPr>
              <a:t> subtitles for the section]</a:t>
            </a:r>
          </a:p>
          <a:p>
            <a:pPr marL="285750" marR="0" indent="-28575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NZ" sz="2000" dirty="0" smtClean="0">
                <a:solidFill>
                  <a:srgbClr val="002060"/>
                </a:solidFill>
              </a:rPr>
              <a:t>[Enter</a:t>
            </a:r>
            <a:r>
              <a:rPr lang="en-NZ" sz="2000" baseline="0" dirty="0" smtClean="0">
                <a:solidFill>
                  <a:srgbClr val="002060"/>
                </a:solidFill>
              </a:rPr>
              <a:t> subtitles for the section]</a:t>
            </a:r>
          </a:p>
        </p:txBody>
      </p:sp>
    </p:spTree>
    <p:extLst>
      <p:ext uri="{BB962C8B-B14F-4D97-AF65-F5344CB8AC3E}">
        <p14:creationId xmlns:p14="http://schemas.microsoft.com/office/powerpoint/2010/main" val="12549291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ignposting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673534" y="489325"/>
            <a:ext cx="6452563" cy="787384"/>
          </a:xfrm>
          <a:noFill/>
        </p:spPr>
        <p:txBody>
          <a:bodyPr anchor="ctr" anchorCtr="0"/>
          <a:lstStyle>
            <a:lvl1pPr algn="l">
              <a:defRPr sz="2800" b="1" i="1" cap="all">
                <a:solidFill>
                  <a:srgbClr val="2A2A7E"/>
                </a:solidFill>
              </a:defRPr>
            </a:lvl1pPr>
          </a:lstStyle>
          <a:p>
            <a:r>
              <a:rPr lang="en-US" dirty="0" smtClean="0"/>
              <a:t>[contents/Section Heading]</a:t>
            </a:r>
            <a:endParaRPr lang="en-US" dirty="0"/>
          </a:p>
        </p:txBody>
      </p:sp>
      <p:sp>
        <p:nvSpPr>
          <p:cNvPr id="8" name="Rectangle 7"/>
          <p:cNvSpPr/>
          <p:nvPr userDrawn="1"/>
        </p:nvSpPr>
        <p:spPr>
          <a:xfrm>
            <a:off x="-15751" y="0"/>
            <a:ext cx="1040525" cy="6858000"/>
          </a:xfrm>
          <a:prstGeom prst="rect">
            <a:avLst/>
          </a:prstGeom>
          <a:gradFill flip="none" rotWithShape="1">
            <a:gsLst>
              <a:gs pos="88000">
                <a:srgbClr val="39599C"/>
              </a:gs>
              <a:gs pos="45000">
                <a:srgbClr val="31418D"/>
              </a:gs>
              <a:gs pos="0">
                <a:srgbClr val="2A2A7E"/>
              </a:gs>
              <a:gs pos="100000">
                <a:srgbClr val="4172AD"/>
              </a:gs>
            </a:gsLst>
            <a:lin ang="2700000" scaled="1"/>
            <a:tileRect/>
          </a:gradFill>
          <a:ln w="0"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base">
              <a:spcBef>
                <a:spcPct val="0"/>
              </a:spcBef>
              <a:spcAft>
                <a:spcPct val="0"/>
              </a:spcAft>
            </a:pPr>
            <a:endParaRPr lang="en-NZ" dirty="0">
              <a:solidFill>
                <a:srgbClr val="2A2A7E"/>
              </a:solidFill>
            </a:endParaRPr>
          </a:p>
        </p:txBody>
      </p:sp>
      <p:sp>
        <p:nvSpPr>
          <p:cNvPr id="6" name="Rectangle 5"/>
          <p:cNvSpPr/>
          <p:nvPr userDrawn="1"/>
        </p:nvSpPr>
        <p:spPr>
          <a:xfrm flipH="1">
            <a:off x="1100644" y="0"/>
            <a:ext cx="45719" cy="6858000"/>
          </a:xfrm>
          <a:prstGeom prst="rect">
            <a:avLst/>
          </a:prstGeom>
          <a:gradFill flip="none" rotWithShape="1">
            <a:gsLst>
              <a:gs pos="88000">
                <a:srgbClr val="39599C"/>
              </a:gs>
              <a:gs pos="45000">
                <a:srgbClr val="31418D"/>
              </a:gs>
              <a:gs pos="0">
                <a:srgbClr val="2A2A7E"/>
              </a:gs>
              <a:gs pos="100000">
                <a:srgbClr val="4172AD"/>
              </a:gs>
            </a:gsLst>
            <a:lin ang="2700000" scaled="1"/>
            <a:tileRect/>
          </a:gradFill>
          <a:ln w="0"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base">
              <a:spcBef>
                <a:spcPct val="0"/>
              </a:spcBef>
              <a:spcAft>
                <a:spcPct val="0"/>
              </a:spcAft>
            </a:pPr>
            <a:endParaRPr lang="en-NZ" dirty="0">
              <a:solidFill>
                <a:srgbClr val="2A2A7E"/>
              </a:solidFill>
            </a:endParaRPr>
          </a:p>
        </p:txBody>
      </p:sp>
      <p:sp>
        <p:nvSpPr>
          <p:cNvPr id="10" name="Slide Number Placeholder 12"/>
          <p:cNvSpPr>
            <a:spLocks noGrp="1"/>
          </p:cNvSpPr>
          <p:nvPr>
            <p:ph type="sldNum" sz="quarter" idx="16"/>
          </p:nvPr>
        </p:nvSpPr>
        <p:spPr>
          <a:xfrm>
            <a:off x="4031417" y="6356382"/>
            <a:ext cx="2133600" cy="365125"/>
          </a:xfrm>
        </p:spPr>
        <p:txBody>
          <a:bodyPr/>
          <a:lstStyle>
            <a:lvl1pPr algn="ctr">
              <a:defRPr b="1"/>
            </a:lvl1pPr>
          </a:lstStyle>
          <a:p>
            <a:fld id="{5E74316C-E23F-428A-8567-06E5DA18F3DA}" type="slidenum">
              <a:rPr lang="en-NZ" smtClean="0"/>
              <a:pPr/>
              <a:t>‹#›</a:t>
            </a:fld>
            <a:endParaRPr lang="en-NZ" dirty="0"/>
          </a:p>
        </p:txBody>
      </p:sp>
      <p:pic>
        <p:nvPicPr>
          <p:cNvPr id="9" name="Picture 2" descr="I:\Marketing\Logos and biz cards\Logos\Castalialogo Logo Twitter.bmp"/>
          <p:cNvPicPr>
            <a:picLocks noChangeAspect="1" noChangeArrowheads="1"/>
          </p:cNvPicPr>
          <p:nvPr userDrawn="1"/>
        </p:nvPicPr>
        <p:blipFill rotWithShape="1">
          <a:blip r:embed="rId2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29" t="13477" r="3357" b="39442"/>
          <a:stretch/>
        </p:blipFill>
        <p:spPr bwMode="auto">
          <a:xfrm>
            <a:off x="8175143" y="6372256"/>
            <a:ext cx="864097" cy="419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 Placeholder 10"/>
          <p:cNvSpPr>
            <a:spLocks noGrp="1"/>
          </p:cNvSpPr>
          <p:nvPr>
            <p:ph type="body" sz="quarter" idx="17" hasCustomPrompt="1"/>
          </p:nvPr>
        </p:nvSpPr>
        <p:spPr>
          <a:xfrm>
            <a:off x="1673225" y="1801816"/>
            <a:ext cx="6453188" cy="3957637"/>
          </a:xfrm>
        </p:spPr>
        <p:txBody>
          <a:bodyPr/>
          <a:lstStyle>
            <a:lvl1pPr>
              <a:defRPr sz="2000" baseline="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 lvl="0"/>
            <a:r>
              <a:rPr lang="en-NZ" dirty="0" smtClean="0"/>
              <a:t>[Enter subheadings in grey and current section heading in blue]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3098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9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570E33-20DA-4D99-8BED-8750A0A9E963}" type="datetimeFigureOut">
              <a:rPr lang="en-US" smtClean="0"/>
              <a:t>7/29/2015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AAC026-A3D7-40E6-8476-966772726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3024483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5" y="268307"/>
            <a:ext cx="9161463" cy="750887"/>
          </a:xfrm>
          <a:prstGeom prst="rect">
            <a:avLst/>
          </a:prstGeom>
          <a:gradFill flip="none" rotWithShape="1">
            <a:gsLst>
              <a:gs pos="0">
                <a:srgbClr val="2A2A7E"/>
              </a:gs>
              <a:gs pos="100000">
                <a:srgbClr val="4172AD"/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>
              <a:defRPr/>
            </a:pPr>
            <a:endParaRPr lang="en-NZ" dirty="0">
              <a:solidFill>
                <a:srgbClr val="FFFFFF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6"/>
            <a:ext cx="8229600" cy="4525963"/>
          </a:xfrm>
          <a:noFill/>
          <a:effectLst>
            <a:outerShdw blurRad="50800" dist="50800" dir="5400000" algn="ctr" rotWithShape="0">
              <a:schemeClr val="bg1"/>
            </a:outerShdw>
          </a:effectLst>
        </p:spPr>
        <p:txBody>
          <a:bodyPr/>
          <a:lstStyle>
            <a:lvl1pPr marL="457200" indent="-457200">
              <a:buSzPct val="100000"/>
              <a:buFont typeface="Wingdings" charset="2"/>
              <a:buChar char="§"/>
              <a:defRPr sz="2400">
                <a:solidFill>
                  <a:srgbClr val="002060"/>
                </a:solidFill>
              </a:defRPr>
            </a:lvl1pPr>
            <a:lvl2pPr marL="914400" indent="-457200">
              <a:buFont typeface="Lucida Grande"/>
              <a:buChar char="­"/>
              <a:defRPr sz="2000">
                <a:solidFill>
                  <a:srgbClr val="002060"/>
                </a:solidFill>
              </a:defRPr>
            </a:lvl2pPr>
            <a:lvl3pPr marL="1143000" indent="-228600">
              <a:buFont typeface="Arial"/>
              <a:buChar char="•"/>
              <a:defRPr sz="1800">
                <a:solidFill>
                  <a:srgbClr val="002060"/>
                </a:solidFill>
              </a:defRPr>
            </a:lvl3pPr>
            <a:lvl4pPr marL="1371600" indent="0">
              <a:buFontTx/>
              <a:buNone/>
              <a:defRPr sz="1600">
                <a:solidFill>
                  <a:srgbClr val="002060"/>
                </a:solidFill>
              </a:defRPr>
            </a:lvl4pPr>
            <a:lvl5pPr>
              <a:defRPr>
                <a:solidFill>
                  <a:srgbClr val="2A2A7E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457200" y="392133"/>
            <a:ext cx="8229600" cy="485775"/>
          </a:xfrm>
        </p:spPr>
        <p:txBody>
          <a:bodyPr>
            <a:noAutofit/>
          </a:bodyPr>
          <a:lstStyle>
            <a:lvl1pPr marL="0" indent="0">
              <a:buNone/>
              <a:defRPr sz="2800" b="1" i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6"/>
          </p:nvPr>
        </p:nvSpPr>
        <p:spPr>
          <a:xfrm>
            <a:off x="3505200" y="6356382"/>
            <a:ext cx="2133600" cy="365125"/>
          </a:xfrm>
        </p:spPr>
        <p:txBody>
          <a:bodyPr/>
          <a:lstStyle>
            <a:lvl1pPr algn="ctr">
              <a:defRPr b="1"/>
            </a:lvl1pPr>
          </a:lstStyle>
          <a:p>
            <a:fld id="{5E74316C-E23F-428A-8567-06E5DA18F3DA}" type="slidenum">
              <a:rPr lang="en-NZ" smtClean="0"/>
              <a:pPr/>
              <a:t>‹#›</a:t>
            </a:fld>
            <a:endParaRPr lang="en-NZ" dirty="0"/>
          </a:p>
        </p:txBody>
      </p:sp>
      <p:pic>
        <p:nvPicPr>
          <p:cNvPr id="6" name="Picture 2" descr="I:\Marketing\Logos and biz cards\Logos\Castalialogo Logo Twitter.bmp"/>
          <p:cNvPicPr>
            <a:picLocks noChangeAspect="1" noChangeArrowheads="1"/>
          </p:cNvPicPr>
          <p:nvPr userDrawn="1"/>
        </p:nvPicPr>
        <p:blipFill rotWithShape="1">
          <a:blip r:embed="rId2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29" t="13477" r="3357" b="39442"/>
          <a:stretch/>
        </p:blipFill>
        <p:spPr bwMode="auto">
          <a:xfrm>
            <a:off x="8175143" y="6372256"/>
            <a:ext cx="864097" cy="419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323577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12"/>
          <p:cNvSpPr>
            <a:spLocks noGrp="1"/>
          </p:cNvSpPr>
          <p:nvPr>
            <p:ph type="sldNum" sz="quarter" idx="16"/>
          </p:nvPr>
        </p:nvSpPr>
        <p:spPr>
          <a:xfrm>
            <a:off x="3505200" y="6356382"/>
            <a:ext cx="2133600" cy="365125"/>
          </a:xfrm>
        </p:spPr>
        <p:txBody>
          <a:bodyPr/>
          <a:lstStyle>
            <a:lvl1pPr algn="ctr">
              <a:defRPr b="1"/>
            </a:lvl1pPr>
          </a:lstStyle>
          <a:p>
            <a:fld id="{5E74316C-E23F-428A-8567-06E5DA18F3DA}" type="slidenum">
              <a:rPr lang="en-NZ" smtClean="0"/>
              <a:pPr/>
              <a:t>‹#›</a:t>
            </a:fld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6619279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act Us (simpl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5" y="268307"/>
            <a:ext cx="9161463" cy="750887"/>
          </a:xfrm>
          <a:prstGeom prst="rect">
            <a:avLst/>
          </a:prstGeom>
          <a:gradFill flip="none" rotWithShape="1">
            <a:gsLst>
              <a:gs pos="0">
                <a:srgbClr val="2A2A7E"/>
              </a:gs>
              <a:gs pos="100000">
                <a:srgbClr val="4172AD"/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>
              <a:defRPr/>
            </a:pPr>
            <a:endParaRPr lang="en-NZ" dirty="0">
              <a:solidFill>
                <a:srgbClr val="FFFFFF"/>
              </a:solidFill>
            </a:endParaRPr>
          </a:p>
        </p:txBody>
      </p:sp>
      <p:pic>
        <p:nvPicPr>
          <p:cNvPr id="5" name="Picture 2" descr="Castalialogo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0187" y="6127174"/>
            <a:ext cx="1244600" cy="560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230191" y="392133"/>
            <a:ext cx="8713787" cy="485775"/>
          </a:xfrm>
        </p:spPr>
        <p:txBody>
          <a:bodyPr>
            <a:noAutofit/>
          </a:bodyPr>
          <a:lstStyle>
            <a:lvl1pPr marL="0" indent="0">
              <a:buNone/>
              <a:defRPr sz="2800" b="1" i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dirty="0" smtClean="0"/>
              <a:t>Contact Us</a:t>
            </a:r>
          </a:p>
        </p:txBody>
      </p:sp>
      <p:sp>
        <p:nvSpPr>
          <p:cNvPr id="2" name="TextBox 1"/>
          <p:cNvSpPr txBox="1"/>
          <p:nvPr userDrawn="1"/>
        </p:nvSpPr>
        <p:spPr>
          <a:xfrm>
            <a:off x="1662550" y="6282045"/>
            <a:ext cx="712704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defTabSz="457200" fontAlgn="base">
              <a:spcBef>
                <a:spcPct val="0"/>
              </a:spcBef>
              <a:spcAft>
                <a:spcPct val="0"/>
              </a:spcAft>
            </a:pPr>
            <a:r>
              <a:rPr lang="en-NZ" sz="1600" b="1" dirty="0" smtClean="0">
                <a:solidFill>
                  <a:srgbClr val="002060"/>
                </a:solidFill>
                <a:ea typeface="MS PGothic" pitchFamily="34" charset="-128"/>
              </a:rPr>
              <a:t>Paris   •   Sydney   •   Wellington   •   Washington, DC.   •   New York   •   Bogotá    </a:t>
            </a:r>
            <a:endParaRPr lang="en-NZ" sz="1600" b="1" dirty="0">
              <a:solidFill>
                <a:srgbClr val="002060"/>
              </a:solidFill>
              <a:ea typeface="MS PGothic" pitchFamily="34" charset="-128"/>
            </a:endParaRPr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21" hasCustomPrompt="1"/>
          </p:nvPr>
        </p:nvSpPr>
        <p:spPr>
          <a:xfrm>
            <a:off x="1882029" y="1518532"/>
            <a:ext cx="5356225" cy="4030935"/>
          </a:xfrm>
        </p:spPr>
        <p:txBody>
          <a:bodyPr wrap="square" anchor="ctr"/>
          <a:lstStyle>
            <a:lvl1pPr marL="0" indent="0" algn="ctr">
              <a:buNone/>
              <a:defRPr sz="2000" b="0" i="0" baseline="0"/>
            </a:lvl1pPr>
            <a:lvl2pPr marL="0" marR="0" indent="0" algn="ctr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 sz="1600" b="0" baseline="0">
                <a:solidFill>
                  <a:srgbClr val="002060"/>
                </a:solidFill>
                <a:latin typeface="+mn-lt"/>
              </a:defRPr>
            </a:lvl2pPr>
            <a:lvl3pPr marL="0" marR="0" indent="0" algn="ctr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 sz="1400"/>
            </a:lvl3pPr>
            <a:lvl4pPr marL="1371600" indent="0" algn="ctr">
              <a:buNone/>
              <a:defRPr/>
            </a:lvl4pPr>
            <a:lvl5pPr marL="0" indent="0" algn="ctr">
              <a:lnSpc>
                <a:spcPct val="100000"/>
              </a:lnSpc>
              <a:buNone/>
              <a:defRPr sz="1400"/>
            </a:lvl5pPr>
          </a:lstStyle>
          <a:p>
            <a:pPr marL="0" marR="0" lvl="1" indent="0" algn="ctr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dirty="0" smtClean="0"/>
              <a:t>[Main Contact Name]</a:t>
            </a:r>
            <a:br>
              <a:rPr lang="en-US" dirty="0" smtClean="0"/>
            </a:br>
            <a:r>
              <a:rPr lang="en-US" dirty="0" smtClean="0"/>
              <a:t>[Title]</a:t>
            </a:r>
            <a:br>
              <a:rPr lang="en-US" dirty="0" smtClean="0"/>
            </a:br>
            <a:r>
              <a:rPr lang="en-US" dirty="0" smtClean="0"/>
              <a:t>Castalia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[Address details]</a:t>
            </a:r>
            <a:br>
              <a:rPr lang="en-US" dirty="0" smtClean="0"/>
            </a:br>
            <a:r>
              <a:rPr lang="en-US" dirty="0" smtClean="0"/>
              <a:t>[Address details]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[Phone Number]</a:t>
            </a:r>
            <a:br>
              <a:rPr lang="en-US" dirty="0" smtClean="0"/>
            </a:br>
            <a:r>
              <a:rPr lang="en-US" dirty="0" smtClean="0"/>
              <a:t>[Mobile Number]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[email address]</a:t>
            </a:r>
            <a:br>
              <a:rPr lang="en-US" dirty="0" smtClean="0"/>
            </a:br>
            <a:r>
              <a:rPr lang="en-US" dirty="0" err="1" smtClean="0"/>
              <a:t>www.castalia-advisors.com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09209057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act Us (detailed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-19051" y="5524532"/>
            <a:ext cx="9176400" cy="1368425"/>
          </a:xfrm>
          <a:prstGeom prst="rect">
            <a:avLst/>
          </a:prstGeom>
          <a:gradFill flip="none" rotWithShape="1">
            <a:gsLst>
              <a:gs pos="0">
                <a:srgbClr val="2A2A7E"/>
              </a:gs>
              <a:gs pos="100000">
                <a:srgbClr val="4172AD"/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>
              <a:defRPr/>
            </a:pPr>
            <a:endParaRPr lang="en-NZ" dirty="0">
              <a:solidFill>
                <a:srgbClr val="FFFFFF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5" y="268307"/>
            <a:ext cx="9161463" cy="750887"/>
          </a:xfrm>
          <a:prstGeom prst="rect">
            <a:avLst/>
          </a:prstGeom>
          <a:gradFill flip="none" rotWithShape="1">
            <a:gsLst>
              <a:gs pos="0">
                <a:srgbClr val="2A2A7E"/>
              </a:gs>
              <a:gs pos="100000">
                <a:srgbClr val="4172AD"/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>
              <a:defRPr/>
            </a:pPr>
            <a:endParaRPr lang="en-NZ" dirty="0">
              <a:solidFill>
                <a:srgbClr val="FFFFFF"/>
              </a:solidFill>
            </a:endParaRPr>
          </a:p>
        </p:txBody>
      </p:sp>
      <p:sp>
        <p:nvSpPr>
          <p:cNvPr id="15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230191" y="392133"/>
            <a:ext cx="8713787" cy="485775"/>
          </a:xfrm>
        </p:spPr>
        <p:txBody>
          <a:bodyPr>
            <a:noAutofit/>
          </a:bodyPr>
          <a:lstStyle>
            <a:lvl1pPr marL="0" indent="0">
              <a:buNone/>
              <a:defRPr sz="2800" b="1" i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dirty="0" smtClean="0"/>
              <a:t>Contact Us</a:t>
            </a:r>
          </a:p>
        </p:txBody>
      </p:sp>
      <p:sp>
        <p:nvSpPr>
          <p:cNvPr id="22" name="Text Placeholder 1"/>
          <p:cNvSpPr txBox="1">
            <a:spLocks/>
          </p:cNvSpPr>
          <p:nvPr userDrawn="1"/>
        </p:nvSpPr>
        <p:spPr bwMode="auto">
          <a:xfrm>
            <a:off x="3065443" y="5538502"/>
            <a:ext cx="1486283" cy="1354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0" tIns="0" rIns="0" bIns="0" numCol="1" anchor="ctr" anchorCtr="1" compatLnSpc="1">
            <a:prstTxWarp prst="textNoShape">
              <a:avLst/>
            </a:prstTxWarp>
            <a:noAutofit/>
          </a:bodyPr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3200" kern="1200">
                <a:solidFill>
                  <a:srgbClr val="2A2A7E"/>
                </a:solidFill>
                <a:latin typeface="+mn-lt"/>
                <a:ea typeface="MS PGothic" pitchFamily="34" charset="-128"/>
                <a:cs typeface="ＭＳ Ｐゴシック" charset="0"/>
              </a:defRPr>
            </a:lvl1pPr>
            <a:lvl2pPr marL="0" indent="0" algn="ctr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1000" b="0" kern="1200" baseline="0">
                <a:solidFill>
                  <a:schemeClr val="bg1"/>
                </a:solidFill>
                <a:latin typeface="+mn-lt"/>
                <a:ea typeface="MS PGothic" pitchFamily="34" charset="-128"/>
                <a:cs typeface="+mn-cs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4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en-NZ" sz="1400" b="1" dirty="0" smtClean="0">
                <a:solidFill>
                  <a:srgbClr val="FFFFFF"/>
                </a:solidFill>
              </a:rPr>
              <a:t>Wellington</a:t>
            </a:r>
            <a:endParaRPr lang="en-NZ" sz="1100" b="1" dirty="0" smtClean="0">
              <a:solidFill>
                <a:srgbClr val="FFFFFF"/>
              </a:solidFill>
            </a:endParaRP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rgbClr val="FFFFFF"/>
                </a:solidFill>
              </a:rPr>
              <a:t>Level 2, 88 The Terrace</a:t>
            </a: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rgbClr val="FFFFFF"/>
                </a:solidFill>
              </a:rPr>
              <a:t>PO Box 10-225</a:t>
            </a: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rgbClr val="FFFFFF"/>
                </a:solidFill>
              </a:rPr>
              <a:t>Wellington </a:t>
            </a: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rgbClr val="FFFFFF"/>
                </a:solidFill>
              </a:rPr>
              <a:t>New Zealand</a:t>
            </a:r>
          </a:p>
        </p:txBody>
      </p:sp>
      <p:sp>
        <p:nvSpPr>
          <p:cNvPr id="23" name="Text Placeholder 1"/>
          <p:cNvSpPr txBox="1">
            <a:spLocks/>
          </p:cNvSpPr>
          <p:nvPr userDrawn="1"/>
        </p:nvSpPr>
        <p:spPr bwMode="auto">
          <a:xfrm>
            <a:off x="1555411" y="5531706"/>
            <a:ext cx="1486283" cy="1354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0" tIns="0" rIns="0" bIns="0" numCol="1" anchor="ctr" anchorCtr="1" compatLnSpc="1">
            <a:prstTxWarp prst="textNoShape">
              <a:avLst/>
            </a:prstTxWarp>
            <a:noAutofit/>
          </a:bodyPr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3200" kern="1200">
                <a:solidFill>
                  <a:srgbClr val="2A2A7E"/>
                </a:solidFill>
                <a:latin typeface="+mn-lt"/>
                <a:ea typeface="MS PGothic" pitchFamily="34" charset="-128"/>
                <a:cs typeface="ＭＳ Ｐゴシック" charset="0"/>
              </a:defRPr>
            </a:lvl1pPr>
            <a:lvl2pPr marL="0" indent="0" algn="ctr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1000" b="0" kern="1200" baseline="0">
                <a:solidFill>
                  <a:schemeClr val="bg1"/>
                </a:solidFill>
                <a:latin typeface="+mn-lt"/>
                <a:ea typeface="MS PGothic" pitchFamily="34" charset="-128"/>
                <a:cs typeface="+mn-cs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4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en-NZ" sz="1400" b="1" dirty="0" smtClean="0">
                <a:solidFill>
                  <a:srgbClr val="FFFFFF"/>
                </a:solidFill>
              </a:rPr>
              <a:t>Sydney</a:t>
            </a:r>
            <a:endParaRPr lang="en-NZ" sz="1100" b="1" dirty="0" smtClean="0">
              <a:solidFill>
                <a:srgbClr val="FFFFFF"/>
              </a:solidFill>
            </a:endParaRP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rgbClr val="FFFFFF"/>
                </a:solidFill>
              </a:rPr>
              <a:t>36 -38 Young Street</a:t>
            </a: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rgbClr val="FFFFFF"/>
                </a:solidFill>
              </a:rPr>
              <a:t>Sydney, NSW 2000</a:t>
            </a: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rgbClr val="FFFFFF"/>
                </a:solidFill>
              </a:rPr>
              <a:t>Australia</a:t>
            </a:r>
          </a:p>
        </p:txBody>
      </p:sp>
      <p:sp>
        <p:nvSpPr>
          <p:cNvPr id="24" name="Text Placeholder 1"/>
          <p:cNvSpPr txBox="1">
            <a:spLocks/>
          </p:cNvSpPr>
          <p:nvPr userDrawn="1"/>
        </p:nvSpPr>
        <p:spPr bwMode="auto">
          <a:xfrm>
            <a:off x="4585438" y="5531706"/>
            <a:ext cx="1486283" cy="1354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0" tIns="0" rIns="0" bIns="0" numCol="1" anchor="ctr" anchorCtr="1" compatLnSpc="1">
            <a:prstTxWarp prst="textNoShape">
              <a:avLst/>
            </a:prstTxWarp>
            <a:noAutofit/>
          </a:bodyPr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3200" kern="1200">
                <a:solidFill>
                  <a:srgbClr val="2A2A7E"/>
                </a:solidFill>
                <a:latin typeface="+mn-lt"/>
                <a:ea typeface="MS PGothic" pitchFamily="34" charset="-128"/>
                <a:cs typeface="ＭＳ Ｐゴシック" charset="0"/>
              </a:defRPr>
            </a:lvl1pPr>
            <a:lvl2pPr marL="0" indent="0" algn="ctr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1000" b="0" kern="1200" baseline="0">
                <a:solidFill>
                  <a:schemeClr val="bg1"/>
                </a:solidFill>
                <a:latin typeface="+mn-lt"/>
                <a:ea typeface="MS PGothic" pitchFamily="34" charset="-128"/>
                <a:cs typeface="+mn-cs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4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en-NZ" sz="1400" b="1" dirty="0" smtClean="0">
                <a:solidFill>
                  <a:srgbClr val="FFFFFF"/>
                </a:solidFill>
              </a:rPr>
              <a:t>Washington</a:t>
            </a: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rgbClr val="FFFFFF"/>
                </a:solidFill>
              </a:rPr>
              <a:t>1747 Pennsylvania Ave NW Suite 1200</a:t>
            </a: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rgbClr val="FFFFFF"/>
                </a:solidFill>
              </a:rPr>
              <a:t>Washington DC </a:t>
            </a: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rgbClr val="FFFFFF"/>
                </a:solidFill>
              </a:rPr>
              <a:t>20006, USA</a:t>
            </a:r>
          </a:p>
        </p:txBody>
      </p:sp>
      <p:sp>
        <p:nvSpPr>
          <p:cNvPr id="25" name="Text Placeholder 1"/>
          <p:cNvSpPr txBox="1">
            <a:spLocks/>
          </p:cNvSpPr>
          <p:nvPr userDrawn="1"/>
        </p:nvSpPr>
        <p:spPr bwMode="auto">
          <a:xfrm>
            <a:off x="6107347" y="5535229"/>
            <a:ext cx="1486283" cy="1354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0" tIns="0" rIns="0" bIns="0" numCol="1" anchor="ctr" anchorCtr="1" compatLnSpc="1">
            <a:prstTxWarp prst="textNoShape">
              <a:avLst/>
            </a:prstTxWarp>
            <a:noAutofit/>
          </a:bodyPr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3200" kern="1200">
                <a:solidFill>
                  <a:srgbClr val="2A2A7E"/>
                </a:solidFill>
                <a:latin typeface="+mn-lt"/>
                <a:ea typeface="MS PGothic" pitchFamily="34" charset="-128"/>
                <a:cs typeface="ＭＳ Ｐゴシック" charset="0"/>
              </a:defRPr>
            </a:lvl1pPr>
            <a:lvl2pPr marL="0" indent="0" algn="ctr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1000" b="0" kern="1200" baseline="0">
                <a:solidFill>
                  <a:schemeClr val="bg1"/>
                </a:solidFill>
                <a:latin typeface="+mn-lt"/>
                <a:ea typeface="MS PGothic" pitchFamily="34" charset="-128"/>
                <a:cs typeface="+mn-cs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4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en-NZ" sz="1400" b="1" dirty="0" smtClean="0">
                <a:solidFill>
                  <a:srgbClr val="FFFFFF"/>
                </a:solidFill>
              </a:rPr>
              <a:t>New York</a:t>
            </a: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rgbClr val="FFFFFF"/>
                </a:solidFill>
              </a:rPr>
              <a:t>200 Park Avenue </a:t>
            </a: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rgbClr val="FFFFFF"/>
                </a:solidFill>
              </a:rPr>
              <a:t>Suite 1744</a:t>
            </a: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rgbClr val="FFFFFF"/>
                </a:solidFill>
              </a:rPr>
              <a:t>New York, NY </a:t>
            </a: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rgbClr val="FFFFFF"/>
                </a:solidFill>
              </a:rPr>
              <a:t>10166, USA</a:t>
            </a:r>
          </a:p>
        </p:txBody>
      </p:sp>
      <p:sp>
        <p:nvSpPr>
          <p:cNvPr id="26" name="Text Placeholder 1"/>
          <p:cNvSpPr txBox="1">
            <a:spLocks/>
          </p:cNvSpPr>
          <p:nvPr userDrawn="1"/>
        </p:nvSpPr>
        <p:spPr bwMode="auto">
          <a:xfrm>
            <a:off x="7617379" y="5535229"/>
            <a:ext cx="1486283" cy="1354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0" tIns="0" rIns="0" bIns="0" numCol="1" anchor="ctr" anchorCtr="1" compatLnSpc="1">
            <a:prstTxWarp prst="textNoShape">
              <a:avLst/>
            </a:prstTxWarp>
            <a:noAutofit/>
          </a:bodyPr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3200" kern="1200">
                <a:solidFill>
                  <a:srgbClr val="2A2A7E"/>
                </a:solidFill>
                <a:latin typeface="+mn-lt"/>
                <a:ea typeface="MS PGothic" pitchFamily="34" charset="-128"/>
                <a:cs typeface="ＭＳ Ｐゴシック" charset="0"/>
              </a:defRPr>
            </a:lvl1pPr>
            <a:lvl2pPr marL="0" indent="0" algn="ctr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1000" b="0" kern="1200" baseline="0">
                <a:solidFill>
                  <a:schemeClr val="bg1"/>
                </a:solidFill>
                <a:latin typeface="+mn-lt"/>
                <a:ea typeface="MS PGothic" pitchFamily="34" charset="-128"/>
                <a:cs typeface="+mn-cs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4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es-ES_tradnl" sz="1400" b="1" dirty="0" smtClean="0">
                <a:solidFill>
                  <a:srgbClr val="FFFFFF"/>
                </a:solidFill>
              </a:rPr>
              <a:t>Bogotá</a:t>
            </a:r>
            <a:endParaRPr lang="es-ES_tradnl" sz="1100" b="1" dirty="0" smtClean="0">
              <a:solidFill>
                <a:srgbClr val="FFFFFF"/>
              </a:solidFill>
            </a:endParaRPr>
          </a:p>
          <a:p>
            <a:pPr marL="0" indent="0" algn="ctr">
              <a:buFont typeface="Arial" pitchFamily="34" charset="0"/>
              <a:buNone/>
            </a:pPr>
            <a:r>
              <a:rPr lang="es-ES_tradnl" sz="900" dirty="0" smtClean="0">
                <a:solidFill>
                  <a:srgbClr val="FFFFFF"/>
                </a:solidFill>
              </a:rPr>
              <a:t>Carrera 7 No. 99-53</a:t>
            </a:r>
          </a:p>
          <a:p>
            <a:pPr marL="0" indent="0" algn="ctr">
              <a:buFont typeface="Arial" pitchFamily="34" charset="0"/>
              <a:buNone/>
            </a:pPr>
            <a:r>
              <a:rPr lang="es-ES_tradnl" sz="900" dirty="0" smtClean="0">
                <a:solidFill>
                  <a:srgbClr val="FFFFFF"/>
                </a:solidFill>
              </a:rPr>
              <a:t>Torre 1, Oficina 1424</a:t>
            </a:r>
          </a:p>
          <a:p>
            <a:pPr marL="0" indent="0" algn="ctr">
              <a:buFont typeface="Arial" pitchFamily="34" charset="0"/>
              <a:buNone/>
            </a:pPr>
            <a:r>
              <a:rPr lang="es-ES_tradnl" sz="900" dirty="0" smtClean="0">
                <a:solidFill>
                  <a:srgbClr val="FFFFFF"/>
                </a:solidFill>
              </a:rPr>
              <a:t>Bogotá</a:t>
            </a:r>
          </a:p>
          <a:p>
            <a:pPr marL="0" indent="0" algn="ctr">
              <a:buFont typeface="Arial" pitchFamily="34" charset="0"/>
              <a:buNone/>
            </a:pPr>
            <a:r>
              <a:rPr lang="es-ES_tradnl" sz="900" dirty="0" smtClean="0">
                <a:solidFill>
                  <a:srgbClr val="FFFFFF"/>
                </a:solidFill>
              </a:rPr>
              <a:t>Colombia</a:t>
            </a:r>
            <a:endParaRPr lang="es-ES_tradnl" sz="900" dirty="0">
              <a:solidFill>
                <a:srgbClr val="FFFFFF"/>
              </a:solidFill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21" hasCustomPrompt="1"/>
          </p:nvPr>
        </p:nvSpPr>
        <p:spPr>
          <a:xfrm>
            <a:off x="1882029" y="1187468"/>
            <a:ext cx="5356225" cy="4030935"/>
          </a:xfrm>
        </p:spPr>
        <p:txBody>
          <a:bodyPr wrap="square" anchor="ctr"/>
          <a:lstStyle>
            <a:lvl1pPr marL="0" indent="0" algn="ctr">
              <a:buNone/>
              <a:defRPr sz="2000" b="0" i="0" baseline="0"/>
            </a:lvl1pPr>
            <a:lvl2pPr marL="0" marR="0" indent="0" algn="ctr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 sz="1600" b="0" baseline="0">
                <a:solidFill>
                  <a:srgbClr val="002060"/>
                </a:solidFill>
                <a:latin typeface="+mn-lt"/>
              </a:defRPr>
            </a:lvl2pPr>
            <a:lvl3pPr marL="0" marR="0" indent="0" algn="ctr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 sz="1400"/>
            </a:lvl3pPr>
            <a:lvl4pPr marL="1371600" indent="0" algn="ctr">
              <a:buNone/>
              <a:defRPr/>
            </a:lvl4pPr>
            <a:lvl5pPr marL="0" indent="0" algn="ctr">
              <a:lnSpc>
                <a:spcPct val="100000"/>
              </a:lnSpc>
              <a:buNone/>
              <a:defRPr sz="1400"/>
            </a:lvl5pPr>
          </a:lstStyle>
          <a:p>
            <a:pPr marL="0" marR="0" lvl="1" indent="0" algn="ctr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dirty="0" smtClean="0"/>
              <a:t>[Main Contact Name]</a:t>
            </a:r>
            <a:br>
              <a:rPr lang="en-US" dirty="0" smtClean="0"/>
            </a:br>
            <a:r>
              <a:rPr lang="en-US" dirty="0" smtClean="0"/>
              <a:t>[Title]</a:t>
            </a:r>
            <a:br>
              <a:rPr lang="en-US" dirty="0" smtClean="0"/>
            </a:br>
            <a:r>
              <a:rPr lang="en-US" dirty="0" smtClean="0"/>
              <a:t>Castalia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[Address details]</a:t>
            </a:r>
            <a:br>
              <a:rPr lang="en-US" dirty="0" smtClean="0"/>
            </a:br>
            <a:r>
              <a:rPr lang="en-US" dirty="0" smtClean="0"/>
              <a:t>[Address details]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[Phone Number]</a:t>
            </a:r>
            <a:br>
              <a:rPr lang="en-US" dirty="0" smtClean="0"/>
            </a:br>
            <a:r>
              <a:rPr lang="en-US" dirty="0" smtClean="0"/>
              <a:t>[Mobile Number]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[email address]</a:t>
            </a:r>
            <a:br>
              <a:rPr lang="en-US" dirty="0" smtClean="0"/>
            </a:br>
            <a:r>
              <a:rPr lang="en-US" dirty="0" err="1" smtClean="0"/>
              <a:t>www.castalia-advisors.com</a:t>
            </a:r>
            <a:endParaRPr lang="en-US" dirty="0" smtClean="0"/>
          </a:p>
        </p:txBody>
      </p:sp>
      <p:sp>
        <p:nvSpPr>
          <p:cNvPr id="29" name="Text Placeholder 1"/>
          <p:cNvSpPr txBox="1">
            <a:spLocks/>
          </p:cNvSpPr>
          <p:nvPr userDrawn="1"/>
        </p:nvSpPr>
        <p:spPr bwMode="auto">
          <a:xfrm>
            <a:off x="69127" y="5531675"/>
            <a:ext cx="1486283" cy="1354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0" tIns="0" rIns="0" bIns="0" numCol="1" anchor="ctr" anchorCtr="1" compatLnSpc="1">
            <a:prstTxWarp prst="textNoShape">
              <a:avLst/>
            </a:prstTxWarp>
            <a:noAutofit/>
          </a:bodyPr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3200" kern="1200">
                <a:solidFill>
                  <a:srgbClr val="2A2A7E"/>
                </a:solidFill>
                <a:latin typeface="+mn-lt"/>
                <a:ea typeface="MS PGothic" pitchFamily="34" charset="-128"/>
                <a:cs typeface="ＭＳ Ｐゴシック" charset="0"/>
              </a:defRPr>
            </a:lvl1pPr>
            <a:lvl2pPr marL="0" indent="0" algn="ctr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1000" b="0" kern="1200" baseline="0">
                <a:solidFill>
                  <a:schemeClr val="bg1"/>
                </a:solidFill>
                <a:latin typeface="+mn-lt"/>
                <a:ea typeface="MS PGothic" pitchFamily="34" charset="-128"/>
                <a:cs typeface="+mn-cs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4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en-NZ" sz="1400" b="1" dirty="0" smtClean="0">
                <a:solidFill>
                  <a:srgbClr val="FFFFFF"/>
                </a:solidFill>
              </a:rPr>
              <a:t>Paris</a:t>
            </a:r>
            <a:endParaRPr lang="en-NZ" sz="1100" b="1" dirty="0" smtClean="0">
              <a:solidFill>
                <a:srgbClr val="FFFFFF"/>
              </a:solidFill>
            </a:endParaRP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rgbClr val="FFFFFF"/>
                </a:solidFill>
              </a:rPr>
              <a:t>7 Rue Claude </a:t>
            </a:r>
            <a:r>
              <a:rPr lang="en-NZ" sz="900" dirty="0" err="1" smtClean="0">
                <a:solidFill>
                  <a:srgbClr val="FFFFFF"/>
                </a:solidFill>
              </a:rPr>
              <a:t>Chahu</a:t>
            </a:r>
            <a:endParaRPr lang="en-NZ" sz="900" dirty="0" smtClean="0">
              <a:solidFill>
                <a:srgbClr val="FFFFFF"/>
              </a:solidFill>
            </a:endParaRP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rgbClr val="FFFFFF"/>
                </a:solidFill>
              </a:rPr>
              <a:t>75116 Paris</a:t>
            </a: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rgbClr val="FFFFFF"/>
                </a:solidFill>
              </a:rPr>
              <a:t>France</a:t>
            </a:r>
          </a:p>
        </p:txBody>
      </p:sp>
    </p:spTree>
    <p:extLst>
      <p:ext uri="{BB962C8B-B14F-4D97-AF65-F5344CB8AC3E}">
        <p14:creationId xmlns:p14="http://schemas.microsoft.com/office/powerpoint/2010/main" val="41628785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- with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-4763"/>
            <a:ext cx="9180513" cy="625476"/>
          </a:xfrm>
          <a:prstGeom prst="rect">
            <a:avLst/>
          </a:prstGeom>
          <a:gradFill flip="none" rotWithShape="1">
            <a:gsLst>
              <a:gs pos="0">
                <a:srgbClr val="2A2A7E"/>
              </a:gs>
              <a:gs pos="100000">
                <a:srgbClr val="4172AD"/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>
              <a:defRPr/>
            </a:pPr>
            <a:endParaRPr lang="en-NZ" dirty="0">
              <a:solidFill>
                <a:srgbClr val="FFFFFF"/>
              </a:solidFill>
            </a:endParaRPr>
          </a:p>
        </p:txBody>
      </p:sp>
      <p:pic>
        <p:nvPicPr>
          <p:cNvPr id="9" name="Picture 2" descr="Castalialogo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7634" y="1261376"/>
            <a:ext cx="2178050" cy="977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ectangle 9"/>
          <p:cNvSpPr/>
          <p:nvPr/>
        </p:nvSpPr>
        <p:spPr>
          <a:xfrm>
            <a:off x="5" y="5892800"/>
            <a:ext cx="9161463" cy="977900"/>
          </a:xfrm>
          <a:prstGeom prst="rect">
            <a:avLst/>
          </a:prstGeom>
          <a:gradFill flip="none" rotWithShape="1">
            <a:gsLst>
              <a:gs pos="0">
                <a:srgbClr val="2A2A7E"/>
              </a:gs>
              <a:gs pos="100000">
                <a:srgbClr val="4172AD"/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r" defTabSz="457200">
              <a:defRPr/>
            </a:pPr>
            <a:endParaRPr lang="en-NZ" sz="2400" i="1" dirty="0">
              <a:solidFill>
                <a:srgbClr val="FFFFFF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5" y="3028953"/>
            <a:ext cx="9161463" cy="1368425"/>
          </a:xfrm>
          <a:prstGeom prst="rect">
            <a:avLst/>
          </a:prstGeom>
          <a:gradFill flip="none" rotWithShape="1">
            <a:gsLst>
              <a:gs pos="0">
                <a:srgbClr val="2A2A7E"/>
              </a:gs>
              <a:gs pos="100000">
                <a:srgbClr val="4172AD"/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>
              <a:defRPr/>
            </a:pPr>
            <a:endParaRPr lang="en-NZ" dirty="0">
              <a:solidFill>
                <a:srgbClr val="FFFFFF"/>
              </a:solidFill>
            </a:endParaRPr>
          </a:p>
        </p:txBody>
      </p:sp>
      <p:sp>
        <p:nvSpPr>
          <p:cNvPr id="32" name="Picture Placeholder 31"/>
          <p:cNvSpPr>
            <a:spLocks noGrp="1"/>
          </p:cNvSpPr>
          <p:nvPr>
            <p:ph type="pic" sz="quarter" idx="12"/>
          </p:nvPr>
        </p:nvSpPr>
        <p:spPr>
          <a:xfrm>
            <a:off x="38" y="4397465"/>
            <a:ext cx="2297113" cy="1495425"/>
          </a:xfrm>
        </p:spPr>
        <p:txBody>
          <a:bodyPr rtlCol="0" anchor="ctr">
            <a:normAutofit/>
          </a:bodyPr>
          <a:lstStyle>
            <a:lvl1pPr marL="0" indent="0" algn="ctr">
              <a:buNone/>
              <a:defRPr sz="14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 smtClean="0"/>
          </a:p>
        </p:txBody>
      </p:sp>
      <p:sp>
        <p:nvSpPr>
          <p:cNvPr id="33" name="Picture Placeholder 31"/>
          <p:cNvSpPr>
            <a:spLocks noGrp="1"/>
          </p:cNvSpPr>
          <p:nvPr>
            <p:ph type="pic" sz="quarter" idx="13"/>
          </p:nvPr>
        </p:nvSpPr>
        <p:spPr>
          <a:xfrm>
            <a:off x="2297147" y="4397465"/>
            <a:ext cx="2297113" cy="1495425"/>
          </a:xfrm>
        </p:spPr>
        <p:txBody>
          <a:bodyPr rtlCol="0" anchor="ctr">
            <a:normAutofit/>
          </a:bodyPr>
          <a:lstStyle>
            <a:lvl1pPr marL="0" indent="0" algn="ctr">
              <a:buNone/>
              <a:defRPr sz="14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 smtClean="0"/>
          </a:p>
        </p:txBody>
      </p:sp>
      <p:sp>
        <p:nvSpPr>
          <p:cNvPr id="35" name="Picture Placeholder 31"/>
          <p:cNvSpPr>
            <a:spLocks noGrp="1"/>
          </p:cNvSpPr>
          <p:nvPr>
            <p:ph type="pic" sz="quarter" idx="15"/>
          </p:nvPr>
        </p:nvSpPr>
        <p:spPr>
          <a:xfrm>
            <a:off x="6891384" y="4397465"/>
            <a:ext cx="2297113" cy="1495425"/>
          </a:xfrm>
        </p:spPr>
        <p:txBody>
          <a:bodyPr rtlCol="0" anchor="ctr">
            <a:normAutofit/>
          </a:bodyPr>
          <a:lstStyle>
            <a:lvl1pPr marL="0" indent="0" algn="ctr">
              <a:buNone/>
              <a:defRPr sz="14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 smtClean="0"/>
          </a:p>
        </p:txBody>
      </p:sp>
      <p:sp>
        <p:nvSpPr>
          <p:cNvPr id="34" name="Picture Placeholder 31"/>
          <p:cNvSpPr>
            <a:spLocks noGrp="1"/>
          </p:cNvSpPr>
          <p:nvPr>
            <p:ph type="pic" sz="quarter" idx="14"/>
          </p:nvPr>
        </p:nvSpPr>
        <p:spPr>
          <a:xfrm>
            <a:off x="4594271" y="4397465"/>
            <a:ext cx="2297113" cy="1495425"/>
          </a:xfrm>
        </p:spPr>
        <p:txBody>
          <a:bodyPr rtlCol="0" anchor="ctr">
            <a:normAutofit/>
          </a:bodyPr>
          <a:lstStyle>
            <a:lvl1pPr marL="0" indent="0" algn="ctr">
              <a:buNone/>
              <a:defRPr sz="14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 smtClean="0"/>
          </a:p>
        </p:txBody>
      </p:sp>
      <p:sp>
        <p:nvSpPr>
          <p:cNvPr id="29" name="Text Placeholder 28"/>
          <p:cNvSpPr>
            <a:spLocks noGrp="1"/>
          </p:cNvSpPr>
          <p:nvPr>
            <p:ph type="body" sz="quarter" idx="10" hasCustomPrompt="1"/>
          </p:nvPr>
        </p:nvSpPr>
        <p:spPr>
          <a:xfrm>
            <a:off x="297261" y="3377325"/>
            <a:ext cx="8595919" cy="622300"/>
          </a:xfrm>
        </p:spPr>
        <p:txBody>
          <a:bodyPr>
            <a:normAutofit/>
          </a:bodyPr>
          <a:lstStyle>
            <a:lvl1pPr marL="0" indent="0" algn="r">
              <a:buNone/>
              <a:defRPr sz="3200" b="1" i="1" baseline="0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dirty="0" smtClean="0"/>
              <a:t>[Title]</a:t>
            </a:r>
          </a:p>
        </p:txBody>
      </p:sp>
      <p:sp>
        <p:nvSpPr>
          <p:cNvPr id="30" name="Text Placeholder 28"/>
          <p:cNvSpPr>
            <a:spLocks noGrp="1"/>
          </p:cNvSpPr>
          <p:nvPr>
            <p:ph type="body" sz="quarter" idx="11" hasCustomPrompt="1"/>
          </p:nvPr>
        </p:nvSpPr>
        <p:spPr>
          <a:xfrm>
            <a:off x="2608263" y="6029070"/>
            <a:ext cx="6284912" cy="622300"/>
          </a:xfrm>
        </p:spPr>
        <p:txBody>
          <a:bodyPr>
            <a:normAutofit/>
          </a:bodyPr>
          <a:lstStyle>
            <a:lvl1pPr marL="0" indent="0" algn="r">
              <a:buNone/>
              <a:defRPr sz="2400" b="0" i="1" baseline="0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dirty="0" smtClean="0"/>
              <a:t>[Presenter], [Month Year]</a:t>
            </a:r>
          </a:p>
        </p:txBody>
      </p:sp>
    </p:spTree>
    <p:extLst>
      <p:ext uri="{BB962C8B-B14F-4D97-AF65-F5344CB8AC3E}">
        <p14:creationId xmlns:p14="http://schemas.microsoft.com/office/powerpoint/2010/main" val="255632364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- no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906"/>
          <a:stretch/>
        </p:blipFill>
        <p:spPr>
          <a:xfrm>
            <a:off x="0" y="1"/>
            <a:ext cx="9144000" cy="6858000"/>
          </a:xfrm>
          <a:prstGeom prst="rect">
            <a:avLst/>
          </a:prstGeom>
        </p:spPr>
      </p:pic>
      <p:sp>
        <p:nvSpPr>
          <p:cNvPr id="9" name="Text Placeholder 28"/>
          <p:cNvSpPr>
            <a:spLocks noGrp="1"/>
          </p:cNvSpPr>
          <p:nvPr>
            <p:ph type="body" sz="quarter" idx="10" hasCustomPrompt="1"/>
          </p:nvPr>
        </p:nvSpPr>
        <p:spPr>
          <a:xfrm>
            <a:off x="948526" y="2238318"/>
            <a:ext cx="7246960" cy="1897039"/>
          </a:xfrm>
          <a:solidFill>
            <a:schemeClr val="bg1">
              <a:alpha val="45000"/>
            </a:schemeClr>
          </a:solidFill>
        </p:spPr>
        <p:txBody>
          <a:bodyPr anchor="b">
            <a:normAutofit/>
          </a:bodyPr>
          <a:lstStyle>
            <a:lvl1pPr marL="0" indent="0" algn="l">
              <a:buNone/>
              <a:defRPr sz="4800" b="1" i="1" cap="all" baseline="0">
                <a:solidFill>
                  <a:srgbClr val="002060"/>
                </a:solidFill>
              </a:defRPr>
            </a:lvl1pPr>
          </a:lstStyle>
          <a:p>
            <a:pPr lvl="0"/>
            <a:r>
              <a:rPr lang="en-US" dirty="0" smtClean="0"/>
              <a:t>[presentation title]</a:t>
            </a:r>
          </a:p>
        </p:txBody>
      </p:sp>
      <p:sp>
        <p:nvSpPr>
          <p:cNvPr id="10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948526" y="4135295"/>
            <a:ext cx="7246960" cy="1201003"/>
          </a:xfrm>
          <a:solidFill>
            <a:schemeClr val="bg1">
              <a:alpha val="21000"/>
            </a:schemeClr>
          </a:solidFill>
        </p:spPr>
        <p:txBody>
          <a:bodyPr/>
          <a:lstStyle>
            <a:lvl1pPr marL="0" indent="0" algn="l">
              <a:buNone/>
              <a:defRPr sz="2400" b="1">
                <a:solidFill>
                  <a:schemeClr val="bg1"/>
                </a:solidFill>
              </a:defRPr>
            </a:lvl1pPr>
          </a:lstStyle>
          <a:p>
            <a:r>
              <a:rPr lang="en-NZ" dirty="0" smtClean="0"/>
              <a:t>[Presenter Name/ Client/ Date]</a:t>
            </a: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966" y="405522"/>
            <a:ext cx="2373856" cy="10684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667072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/Content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-15747" y="0"/>
            <a:ext cx="1040525" cy="6858000"/>
          </a:xfrm>
          <a:prstGeom prst="rect">
            <a:avLst/>
          </a:prstGeom>
          <a:gradFill flip="none" rotWithShape="1">
            <a:gsLst>
              <a:gs pos="88000">
                <a:srgbClr val="39599C"/>
              </a:gs>
              <a:gs pos="45000">
                <a:srgbClr val="31418D"/>
              </a:gs>
              <a:gs pos="0">
                <a:srgbClr val="2A2A7E"/>
              </a:gs>
              <a:gs pos="100000">
                <a:srgbClr val="4172AD"/>
              </a:gs>
            </a:gsLst>
            <a:lin ang="2700000" scaled="1"/>
            <a:tileRect/>
          </a:gradFill>
          <a:ln w="0"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base">
              <a:spcBef>
                <a:spcPct val="0"/>
              </a:spcBef>
              <a:spcAft>
                <a:spcPct val="0"/>
              </a:spcAft>
            </a:pPr>
            <a:endParaRPr lang="en-NZ" dirty="0">
              <a:solidFill>
                <a:srgbClr val="2A2A7E"/>
              </a:solidFill>
            </a:endParaRPr>
          </a:p>
        </p:txBody>
      </p:sp>
      <p:sp>
        <p:nvSpPr>
          <p:cNvPr id="6" name="Rectangle 5"/>
          <p:cNvSpPr/>
          <p:nvPr userDrawn="1"/>
        </p:nvSpPr>
        <p:spPr>
          <a:xfrm flipH="1">
            <a:off x="1100673" y="0"/>
            <a:ext cx="45719" cy="6858000"/>
          </a:xfrm>
          <a:prstGeom prst="rect">
            <a:avLst/>
          </a:prstGeom>
          <a:gradFill flip="none" rotWithShape="1">
            <a:gsLst>
              <a:gs pos="88000">
                <a:srgbClr val="39599C"/>
              </a:gs>
              <a:gs pos="45000">
                <a:srgbClr val="31418D"/>
              </a:gs>
              <a:gs pos="0">
                <a:srgbClr val="2A2A7E"/>
              </a:gs>
              <a:gs pos="100000">
                <a:srgbClr val="4172AD"/>
              </a:gs>
            </a:gsLst>
            <a:lin ang="2700000" scaled="1"/>
            <a:tileRect/>
          </a:gradFill>
          <a:ln w="0"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base">
              <a:spcBef>
                <a:spcPct val="0"/>
              </a:spcBef>
              <a:spcAft>
                <a:spcPct val="0"/>
              </a:spcAft>
            </a:pPr>
            <a:endParaRPr lang="en-NZ" dirty="0">
              <a:solidFill>
                <a:srgbClr val="2A2A7E"/>
              </a:solidFill>
            </a:endParaRPr>
          </a:p>
        </p:txBody>
      </p:sp>
      <p:sp>
        <p:nvSpPr>
          <p:cNvPr id="10" name="Slide Number Placeholder 12"/>
          <p:cNvSpPr>
            <a:spLocks noGrp="1"/>
          </p:cNvSpPr>
          <p:nvPr>
            <p:ph type="sldNum" sz="quarter" idx="16"/>
          </p:nvPr>
        </p:nvSpPr>
        <p:spPr>
          <a:xfrm>
            <a:off x="4031417" y="6356440"/>
            <a:ext cx="2133600" cy="365125"/>
          </a:xfrm>
        </p:spPr>
        <p:txBody>
          <a:bodyPr/>
          <a:lstStyle>
            <a:lvl1pPr algn="ctr">
              <a:defRPr b="1"/>
            </a:lvl1pPr>
          </a:lstStyle>
          <a:p>
            <a:fld id="{5E74316C-E23F-428A-8567-06E5DA18F3DA}" type="slidenum">
              <a:rPr lang="en-NZ" smtClean="0"/>
              <a:pPr/>
              <a:t>‹#›</a:t>
            </a:fld>
            <a:endParaRPr lang="en-NZ" dirty="0"/>
          </a:p>
        </p:txBody>
      </p:sp>
      <p:pic>
        <p:nvPicPr>
          <p:cNvPr id="7" name="Picture 2" descr="I:\Marketing\Logos and biz cards\Logos\Castalialogo Logo Twitter.bmp"/>
          <p:cNvPicPr>
            <a:picLocks noChangeAspect="1" noChangeArrowheads="1"/>
          </p:cNvPicPr>
          <p:nvPr userDrawn="1"/>
        </p:nvPicPr>
        <p:blipFill rotWithShape="1">
          <a:blip r:embed="rId2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29" t="13477" r="3357" b="39442"/>
          <a:stretch/>
        </p:blipFill>
        <p:spPr bwMode="auto">
          <a:xfrm>
            <a:off x="8175172" y="6372314"/>
            <a:ext cx="864097" cy="419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>
          <a:xfrm>
            <a:off x="1673546" y="489325"/>
            <a:ext cx="6452563" cy="787384"/>
          </a:xfrm>
          <a:noFill/>
        </p:spPr>
        <p:txBody>
          <a:bodyPr anchor="ctr" anchorCtr="0"/>
          <a:lstStyle>
            <a:lvl1pPr algn="l">
              <a:defRPr sz="2800" b="1" i="1" cap="all">
                <a:solidFill>
                  <a:srgbClr val="2A2A7E"/>
                </a:solidFill>
              </a:defRPr>
            </a:lvl1pPr>
          </a:lstStyle>
          <a:p>
            <a:r>
              <a:rPr lang="en-US" dirty="0" smtClean="0"/>
              <a:t>[contents/Section Heading]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quarter" idx="17" hasCustomPrompt="1"/>
          </p:nvPr>
        </p:nvSpPr>
        <p:spPr>
          <a:xfrm>
            <a:off x="1673225" y="1692277"/>
            <a:ext cx="6453188" cy="4094163"/>
          </a:xfrm>
          <a:effectLst/>
        </p:spPr>
        <p:txBody>
          <a:bodyPr/>
          <a:lstStyle>
            <a:lvl1pPr marL="285750" marR="0" indent="-28575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 sz="2000"/>
            </a:lvl1pPr>
          </a:lstStyle>
          <a:p>
            <a:pPr marL="285750" indent="-285750">
              <a:buFont typeface="Arial" pitchFamily="34" charset="0"/>
              <a:buChar char="•"/>
            </a:pPr>
            <a:r>
              <a:rPr lang="en-NZ" sz="2000" dirty="0" smtClean="0">
                <a:solidFill>
                  <a:srgbClr val="002060"/>
                </a:solidFill>
              </a:rPr>
              <a:t>[Enter</a:t>
            </a:r>
            <a:r>
              <a:rPr lang="en-NZ" sz="2000" baseline="0" dirty="0" smtClean="0">
                <a:solidFill>
                  <a:srgbClr val="002060"/>
                </a:solidFill>
              </a:rPr>
              <a:t> subtitles for the section]</a:t>
            </a:r>
          </a:p>
          <a:p>
            <a:pPr marL="285750" marR="0" indent="-28575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NZ" sz="2000" dirty="0" smtClean="0">
                <a:solidFill>
                  <a:srgbClr val="002060"/>
                </a:solidFill>
              </a:rPr>
              <a:t>[Enter</a:t>
            </a:r>
            <a:r>
              <a:rPr lang="en-NZ" sz="2000" baseline="0" dirty="0" smtClean="0">
                <a:solidFill>
                  <a:srgbClr val="002060"/>
                </a:solidFill>
              </a:rPr>
              <a:t> subtitles for the section]</a:t>
            </a:r>
          </a:p>
          <a:p>
            <a:pPr marL="285750" marR="0" indent="-28575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NZ" sz="2000" dirty="0" smtClean="0">
                <a:solidFill>
                  <a:srgbClr val="002060"/>
                </a:solidFill>
              </a:rPr>
              <a:t>[Enter</a:t>
            </a:r>
            <a:r>
              <a:rPr lang="en-NZ" sz="2000" baseline="0" dirty="0" smtClean="0">
                <a:solidFill>
                  <a:srgbClr val="002060"/>
                </a:solidFill>
              </a:rPr>
              <a:t> subtitles for the section]</a:t>
            </a:r>
          </a:p>
          <a:p>
            <a:pPr marL="285750" marR="0" indent="-28575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NZ" sz="2000" dirty="0" smtClean="0">
                <a:solidFill>
                  <a:srgbClr val="002060"/>
                </a:solidFill>
              </a:rPr>
              <a:t>[Enter</a:t>
            </a:r>
            <a:r>
              <a:rPr lang="en-NZ" sz="2000" baseline="0" dirty="0" smtClean="0">
                <a:solidFill>
                  <a:srgbClr val="002060"/>
                </a:solidFill>
              </a:rPr>
              <a:t> subtitles for the section]</a:t>
            </a:r>
          </a:p>
          <a:p>
            <a:pPr marL="285750" marR="0" indent="-28575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NZ" sz="2000" dirty="0" smtClean="0">
                <a:solidFill>
                  <a:srgbClr val="002060"/>
                </a:solidFill>
              </a:rPr>
              <a:t>[Enter</a:t>
            </a:r>
            <a:r>
              <a:rPr lang="en-NZ" sz="2000" baseline="0" dirty="0" smtClean="0">
                <a:solidFill>
                  <a:srgbClr val="002060"/>
                </a:solidFill>
              </a:rPr>
              <a:t> subtitles for the section]</a:t>
            </a:r>
          </a:p>
          <a:p>
            <a:pPr marL="285750" marR="0" indent="-28575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NZ" sz="2000" dirty="0" smtClean="0">
                <a:solidFill>
                  <a:srgbClr val="002060"/>
                </a:solidFill>
              </a:rPr>
              <a:t>[Enter</a:t>
            </a:r>
            <a:r>
              <a:rPr lang="en-NZ" sz="2000" baseline="0" dirty="0" smtClean="0">
                <a:solidFill>
                  <a:srgbClr val="002060"/>
                </a:solidFill>
              </a:rPr>
              <a:t> subtitles for the section]</a:t>
            </a:r>
          </a:p>
          <a:p>
            <a:pPr marL="285750" marR="0" indent="-28575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NZ" sz="2000" dirty="0" smtClean="0">
                <a:solidFill>
                  <a:srgbClr val="002060"/>
                </a:solidFill>
              </a:rPr>
              <a:t>[Enter</a:t>
            </a:r>
            <a:r>
              <a:rPr lang="en-NZ" sz="2000" baseline="0" dirty="0" smtClean="0">
                <a:solidFill>
                  <a:srgbClr val="002060"/>
                </a:solidFill>
              </a:rPr>
              <a:t> subtitles for the section]</a:t>
            </a:r>
          </a:p>
        </p:txBody>
      </p:sp>
    </p:spTree>
    <p:extLst>
      <p:ext uri="{BB962C8B-B14F-4D97-AF65-F5344CB8AC3E}">
        <p14:creationId xmlns:p14="http://schemas.microsoft.com/office/powerpoint/2010/main" val="8039976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ignposting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673546" y="489325"/>
            <a:ext cx="6452563" cy="787384"/>
          </a:xfrm>
          <a:noFill/>
        </p:spPr>
        <p:txBody>
          <a:bodyPr anchor="ctr" anchorCtr="0"/>
          <a:lstStyle>
            <a:lvl1pPr algn="l">
              <a:defRPr sz="2800" b="1" i="1" cap="all">
                <a:solidFill>
                  <a:srgbClr val="2A2A7E"/>
                </a:solidFill>
              </a:defRPr>
            </a:lvl1pPr>
          </a:lstStyle>
          <a:p>
            <a:r>
              <a:rPr lang="en-US" dirty="0" smtClean="0"/>
              <a:t>[contents/Section Heading]</a:t>
            </a:r>
            <a:endParaRPr lang="en-US" dirty="0"/>
          </a:p>
        </p:txBody>
      </p:sp>
      <p:sp>
        <p:nvSpPr>
          <p:cNvPr id="8" name="Rectangle 7"/>
          <p:cNvSpPr/>
          <p:nvPr userDrawn="1"/>
        </p:nvSpPr>
        <p:spPr>
          <a:xfrm>
            <a:off x="-15747" y="0"/>
            <a:ext cx="1040525" cy="6858000"/>
          </a:xfrm>
          <a:prstGeom prst="rect">
            <a:avLst/>
          </a:prstGeom>
          <a:gradFill flip="none" rotWithShape="1">
            <a:gsLst>
              <a:gs pos="88000">
                <a:srgbClr val="39599C"/>
              </a:gs>
              <a:gs pos="45000">
                <a:srgbClr val="31418D"/>
              </a:gs>
              <a:gs pos="0">
                <a:srgbClr val="2A2A7E"/>
              </a:gs>
              <a:gs pos="100000">
                <a:srgbClr val="4172AD"/>
              </a:gs>
            </a:gsLst>
            <a:lin ang="2700000" scaled="1"/>
            <a:tileRect/>
          </a:gradFill>
          <a:ln w="0"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base">
              <a:spcBef>
                <a:spcPct val="0"/>
              </a:spcBef>
              <a:spcAft>
                <a:spcPct val="0"/>
              </a:spcAft>
            </a:pPr>
            <a:endParaRPr lang="en-NZ" dirty="0">
              <a:solidFill>
                <a:srgbClr val="2A2A7E"/>
              </a:solidFill>
            </a:endParaRPr>
          </a:p>
        </p:txBody>
      </p:sp>
      <p:sp>
        <p:nvSpPr>
          <p:cNvPr id="6" name="Rectangle 5"/>
          <p:cNvSpPr/>
          <p:nvPr userDrawn="1"/>
        </p:nvSpPr>
        <p:spPr>
          <a:xfrm flipH="1">
            <a:off x="1100673" y="0"/>
            <a:ext cx="45719" cy="6858000"/>
          </a:xfrm>
          <a:prstGeom prst="rect">
            <a:avLst/>
          </a:prstGeom>
          <a:gradFill flip="none" rotWithShape="1">
            <a:gsLst>
              <a:gs pos="88000">
                <a:srgbClr val="39599C"/>
              </a:gs>
              <a:gs pos="45000">
                <a:srgbClr val="31418D"/>
              </a:gs>
              <a:gs pos="0">
                <a:srgbClr val="2A2A7E"/>
              </a:gs>
              <a:gs pos="100000">
                <a:srgbClr val="4172AD"/>
              </a:gs>
            </a:gsLst>
            <a:lin ang="2700000" scaled="1"/>
            <a:tileRect/>
          </a:gradFill>
          <a:ln w="0"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base">
              <a:spcBef>
                <a:spcPct val="0"/>
              </a:spcBef>
              <a:spcAft>
                <a:spcPct val="0"/>
              </a:spcAft>
            </a:pPr>
            <a:endParaRPr lang="en-NZ" dirty="0">
              <a:solidFill>
                <a:srgbClr val="2A2A7E"/>
              </a:solidFill>
            </a:endParaRPr>
          </a:p>
        </p:txBody>
      </p:sp>
      <p:sp>
        <p:nvSpPr>
          <p:cNvPr id="10" name="Slide Number Placeholder 12"/>
          <p:cNvSpPr>
            <a:spLocks noGrp="1"/>
          </p:cNvSpPr>
          <p:nvPr>
            <p:ph type="sldNum" sz="quarter" idx="16"/>
          </p:nvPr>
        </p:nvSpPr>
        <p:spPr>
          <a:xfrm>
            <a:off x="4031417" y="6356440"/>
            <a:ext cx="2133600" cy="365125"/>
          </a:xfrm>
        </p:spPr>
        <p:txBody>
          <a:bodyPr/>
          <a:lstStyle>
            <a:lvl1pPr algn="ctr">
              <a:defRPr b="1"/>
            </a:lvl1pPr>
          </a:lstStyle>
          <a:p>
            <a:fld id="{5E74316C-E23F-428A-8567-06E5DA18F3DA}" type="slidenum">
              <a:rPr lang="en-NZ" smtClean="0"/>
              <a:pPr/>
              <a:t>‹#›</a:t>
            </a:fld>
            <a:endParaRPr lang="en-NZ" dirty="0"/>
          </a:p>
        </p:txBody>
      </p:sp>
      <p:pic>
        <p:nvPicPr>
          <p:cNvPr id="9" name="Picture 2" descr="I:\Marketing\Logos and biz cards\Logos\Castalialogo Logo Twitter.bmp"/>
          <p:cNvPicPr>
            <a:picLocks noChangeAspect="1" noChangeArrowheads="1"/>
          </p:cNvPicPr>
          <p:nvPr userDrawn="1"/>
        </p:nvPicPr>
        <p:blipFill rotWithShape="1">
          <a:blip r:embed="rId2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29" t="13477" r="3357" b="39442"/>
          <a:stretch/>
        </p:blipFill>
        <p:spPr bwMode="auto">
          <a:xfrm>
            <a:off x="8175172" y="6372314"/>
            <a:ext cx="864097" cy="419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 Placeholder 10"/>
          <p:cNvSpPr>
            <a:spLocks noGrp="1"/>
          </p:cNvSpPr>
          <p:nvPr>
            <p:ph type="body" sz="quarter" idx="17" hasCustomPrompt="1"/>
          </p:nvPr>
        </p:nvSpPr>
        <p:spPr>
          <a:xfrm>
            <a:off x="1673225" y="1801816"/>
            <a:ext cx="6453188" cy="3957637"/>
          </a:xfrm>
        </p:spPr>
        <p:txBody>
          <a:bodyPr/>
          <a:lstStyle>
            <a:lvl1pPr>
              <a:defRPr sz="2000" baseline="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 lvl="0"/>
            <a:r>
              <a:rPr lang="en-NZ" dirty="0" smtClean="0"/>
              <a:t>[Enter subheadings in grey and current section heading in blue]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41651379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5" y="268307"/>
            <a:ext cx="9161463" cy="750887"/>
          </a:xfrm>
          <a:prstGeom prst="rect">
            <a:avLst/>
          </a:prstGeom>
          <a:gradFill flip="none" rotWithShape="1">
            <a:gsLst>
              <a:gs pos="0">
                <a:srgbClr val="2A2A7E"/>
              </a:gs>
              <a:gs pos="100000">
                <a:srgbClr val="4172AD"/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>
              <a:defRPr/>
            </a:pPr>
            <a:endParaRPr lang="en-NZ" dirty="0">
              <a:solidFill>
                <a:srgbClr val="FFFFFF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6"/>
            <a:ext cx="8229600" cy="4525963"/>
          </a:xfrm>
          <a:noFill/>
          <a:effectLst>
            <a:outerShdw blurRad="50800" dist="50800" dir="5400000" algn="ctr" rotWithShape="0">
              <a:schemeClr val="bg1"/>
            </a:outerShdw>
          </a:effectLst>
        </p:spPr>
        <p:txBody>
          <a:bodyPr/>
          <a:lstStyle>
            <a:lvl1pPr marL="457200" indent="-457200">
              <a:buSzPct val="100000"/>
              <a:buFont typeface="Wingdings" charset="2"/>
              <a:buChar char="§"/>
              <a:defRPr sz="2400">
                <a:solidFill>
                  <a:srgbClr val="002060"/>
                </a:solidFill>
              </a:defRPr>
            </a:lvl1pPr>
            <a:lvl2pPr marL="914400" indent="-457200">
              <a:buFont typeface="Lucida Grande"/>
              <a:buChar char="­"/>
              <a:defRPr sz="2000">
                <a:solidFill>
                  <a:srgbClr val="002060"/>
                </a:solidFill>
              </a:defRPr>
            </a:lvl2pPr>
            <a:lvl3pPr marL="1143000" indent="-228600">
              <a:buFont typeface="Arial"/>
              <a:buChar char="•"/>
              <a:defRPr sz="1800">
                <a:solidFill>
                  <a:srgbClr val="002060"/>
                </a:solidFill>
              </a:defRPr>
            </a:lvl3pPr>
            <a:lvl4pPr marL="1371600" indent="0">
              <a:buFontTx/>
              <a:buNone/>
              <a:defRPr sz="1600">
                <a:solidFill>
                  <a:srgbClr val="002060"/>
                </a:solidFill>
              </a:defRPr>
            </a:lvl4pPr>
            <a:lvl5pPr>
              <a:defRPr>
                <a:solidFill>
                  <a:srgbClr val="2A2A7E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457200" y="392133"/>
            <a:ext cx="8229600" cy="485775"/>
          </a:xfrm>
        </p:spPr>
        <p:txBody>
          <a:bodyPr>
            <a:noAutofit/>
          </a:bodyPr>
          <a:lstStyle>
            <a:lvl1pPr marL="0" indent="0">
              <a:buNone/>
              <a:defRPr sz="2800" b="1" i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6"/>
          </p:nvPr>
        </p:nvSpPr>
        <p:spPr>
          <a:xfrm>
            <a:off x="3505200" y="6356440"/>
            <a:ext cx="2133600" cy="365125"/>
          </a:xfrm>
        </p:spPr>
        <p:txBody>
          <a:bodyPr/>
          <a:lstStyle>
            <a:lvl1pPr algn="ctr">
              <a:defRPr b="1"/>
            </a:lvl1pPr>
          </a:lstStyle>
          <a:p>
            <a:fld id="{5E74316C-E23F-428A-8567-06E5DA18F3DA}" type="slidenum">
              <a:rPr lang="en-NZ" smtClean="0"/>
              <a:pPr/>
              <a:t>‹#›</a:t>
            </a:fld>
            <a:endParaRPr lang="en-NZ" dirty="0"/>
          </a:p>
        </p:txBody>
      </p:sp>
      <p:pic>
        <p:nvPicPr>
          <p:cNvPr id="6" name="Picture 2" descr="I:\Marketing\Logos and biz cards\Logos\Castalialogo Logo Twitter.bmp"/>
          <p:cNvPicPr>
            <a:picLocks noChangeAspect="1" noChangeArrowheads="1"/>
          </p:cNvPicPr>
          <p:nvPr userDrawn="1"/>
        </p:nvPicPr>
        <p:blipFill rotWithShape="1">
          <a:blip r:embed="rId2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29" t="13477" r="3357" b="39442"/>
          <a:stretch/>
        </p:blipFill>
        <p:spPr bwMode="auto">
          <a:xfrm>
            <a:off x="8175172" y="6372314"/>
            <a:ext cx="864097" cy="419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079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12"/>
          <p:cNvSpPr>
            <a:spLocks noGrp="1"/>
          </p:cNvSpPr>
          <p:nvPr>
            <p:ph type="sldNum" sz="quarter" idx="16"/>
          </p:nvPr>
        </p:nvSpPr>
        <p:spPr>
          <a:xfrm>
            <a:off x="3505200" y="6356440"/>
            <a:ext cx="2133600" cy="365125"/>
          </a:xfrm>
        </p:spPr>
        <p:txBody>
          <a:bodyPr/>
          <a:lstStyle>
            <a:lvl1pPr algn="ctr">
              <a:defRPr b="1"/>
            </a:lvl1pPr>
          </a:lstStyle>
          <a:p>
            <a:fld id="{5E74316C-E23F-428A-8567-06E5DA18F3DA}" type="slidenum">
              <a:rPr lang="en-NZ" smtClean="0"/>
              <a:pPr/>
              <a:t>‹#›</a:t>
            </a:fld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16428442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570E33-20DA-4D99-8BED-8750A0A9E963}" type="datetimeFigureOut">
              <a:rPr lang="en-US" smtClean="0"/>
              <a:t>7/29/2015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AAC026-A3D7-40E6-8476-966772726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0733787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act Us (simpl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5" y="268307"/>
            <a:ext cx="9161463" cy="750887"/>
          </a:xfrm>
          <a:prstGeom prst="rect">
            <a:avLst/>
          </a:prstGeom>
          <a:gradFill flip="none" rotWithShape="1">
            <a:gsLst>
              <a:gs pos="0">
                <a:srgbClr val="2A2A7E"/>
              </a:gs>
              <a:gs pos="100000">
                <a:srgbClr val="4172AD"/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>
              <a:defRPr/>
            </a:pPr>
            <a:endParaRPr lang="en-NZ" dirty="0">
              <a:solidFill>
                <a:srgbClr val="FFFFFF"/>
              </a:solidFill>
            </a:endParaRPr>
          </a:p>
        </p:txBody>
      </p:sp>
      <p:pic>
        <p:nvPicPr>
          <p:cNvPr id="5" name="Picture 2" descr="Castalialogo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0187" y="6127232"/>
            <a:ext cx="1244600" cy="560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230191" y="392133"/>
            <a:ext cx="8713787" cy="485775"/>
          </a:xfrm>
        </p:spPr>
        <p:txBody>
          <a:bodyPr>
            <a:noAutofit/>
          </a:bodyPr>
          <a:lstStyle>
            <a:lvl1pPr marL="0" indent="0">
              <a:buNone/>
              <a:defRPr sz="2800" b="1" i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dirty="0" smtClean="0"/>
              <a:t>Contact Us</a:t>
            </a:r>
          </a:p>
        </p:txBody>
      </p:sp>
      <p:sp>
        <p:nvSpPr>
          <p:cNvPr id="2" name="TextBox 1"/>
          <p:cNvSpPr txBox="1"/>
          <p:nvPr userDrawn="1"/>
        </p:nvSpPr>
        <p:spPr>
          <a:xfrm>
            <a:off x="1662550" y="6282045"/>
            <a:ext cx="712704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defTabSz="457200" fontAlgn="base">
              <a:spcBef>
                <a:spcPct val="0"/>
              </a:spcBef>
              <a:spcAft>
                <a:spcPct val="0"/>
              </a:spcAft>
            </a:pPr>
            <a:r>
              <a:rPr lang="en-NZ" sz="1600" b="1" dirty="0" smtClean="0">
                <a:solidFill>
                  <a:srgbClr val="002060"/>
                </a:solidFill>
                <a:ea typeface="MS PGothic" pitchFamily="34" charset="-128"/>
              </a:rPr>
              <a:t>Paris   •   Sydney   •   Wellington   •   Washington, DC.   •   New York   •   Bogotá    </a:t>
            </a:r>
            <a:endParaRPr lang="en-NZ" sz="1600" b="1" dirty="0">
              <a:solidFill>
                <a:srgbClr val="002060"/>
              </a:solidFill>
              <a:ea typeface="MS PGothic" pitchFamily="34" charset="-128"/>
            </a:endParaRPr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21" hasCustomPrompt="1"/>
          </p:nvPr>
        </p:nvSpPr>
        <p:spPr>
          <a:xfrm>
            <a:off x="1882055" y="1518532"/>
            <a:ext cx="5356225" cy="4030935"/>
          </a:xfrm>
        </p:spPr>
        <p:txBody>
          <a:bodyPr wrap="square" anchor="ctr"/>
          <a:lstStyle>
            <a:lvl1pPr marL="0" indent="0" algn="ctr">
              <a:buNone/>
              <a:defRPr sz="2000" b="0" i="0" baseline="0"/>
            </a:lvl1pPr>
            <a:lvl2pPr marL="0" marR="0" indent="0" algn="ctr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 sz="1600" b="0" baseline="0">
                <a:solidFill>
                  <a:srgbClr val="002060"/>
                </a:solidFill>
                <a:latin typeface="+mn-lt"/>
              </a:defRPr>
            </a:lvl2pPr>
            <a:lvl3pPr marL="0" marR="0" indent="0" algn="ctr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 sz="1400"/>
            </a:lvl3pPr>
            <a:lvl4pPr marL="1371600" indent="0" algn="ctr">
              <a:buNone/>
              <a:defRPr/>
            </a:lvl4pPr>
            <a:lvl5pPr marL="0" indent="0" algn="ctr">
              <a:lnSpc>
                <a:spcPct val="100000"/>
              </a:lnSpc>
              <a:buNone/>
              <a:defRPr sz="1400"/>
            </a:lvl5pPr>
          </a:lstStyle>
          <a:p>
            <a:pPr marL="0" marR="0" lvl="1" indent="0" algn="ctr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dirty="0" smtClean="0"/>
              <a:t>[Main Contact Name]</a:t>
            </a:r>
            <a:br>
              <a:rPr lang="en-US" dirty="0" smtClean="0"/>
            </a:br>
            <a:r>
              <a:rPr lang="en-US" dirty="0" smtClean="0"/>
              <a:t>[Title]</a:t>
            </a:r>
            <a:br>
              <a:rPr lang="en-US" dirty="0" smtClean="0"/>
            </a:br>
            <a:r>
              <a:rPr lang="en-US" dirty="0" smtClean="0"/>
              <a:t>Castalia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[Address details]</a:t>
            </a:r>
            <a:br>
              <a:rPr lang="en-US" dirty="0" smtClean="0"/>
            </a:br>
            <a:r>
              <a:rPr lang="en-US" dirty="0" smtClean="0"/>
              <a:t>[Address details]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[Phone Number]</a:t>
            </a:r>
            <a:br>
              <a:rPr lang="en-US" dirty="0" smtClean="0"/>
            </a:br>
            <a:r>
              <a:rPr lang="en-US" dirty="0" smtClean="0"/>
              <a:t>[Mobile Number]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[email address]</a:t>
            </a:r>
            <a:br>
              <a:rPr lang="en-US" dirty="0" smtClean="0"/>
            </a:br>
            <a:r>
              <a:rPr lang="en-US" dirty="0" err="1" smtClean="0"/>
              <a:t>www.castalia-advisors.com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6347517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act Us (detailed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-19051" y="5524590"/>
            <a:ext cx="9176400" cy="1368425"/>
          </a:xfrm>
          <a:prstGeom prst="rect">
            <a:avLst/>
          </a:prstGeom>
          <a:gradFill flip="none" rotWithShape="1">
            <a:gsLst>
              <a:gs pos="0">
                <a:srgbClr val="2A2A7E"/>
              </a:gs>
              <a:gs pos="100000">
                <a:srgbClr val="4172AD"/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>
              <a:defRPr/>
            </a:pPr>
            <a:endParaRPr lang="en-NZ" dirty="0">
              <a:solidFill>
                <a:srgbClr val="FFFFFF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5" y="268307"/>
            <a:ext cx="9161463" cy="750887"/>
          </a:xfrm>
          <a:prstGeom prst="rect">
            <a:avLst/>
          </a:prstGeom>
          <a:gradFill flip="none" rotWithShape="1">
            <a:gsLst>
              <a:gs pos="0">
                <a:srgbClr val="2A2A7E"/>
              </a:gs>
              <a:gs pos="100000">
                <a:srgbClr val="4172AD"/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>
              <a:defRPr/>
            </a:pPr>
            <a:endParaRPr lang="en-NZ" dirty="0">
              <a:solidFill>
                <a:srgbClr val="FFFFFF"/>
              </a:solidFill>
            </a:endParaRPr>
          </a:p>
        </p:txBody>
      </p:sp>
      <p:sp>
        <p:nvSpPr>
          <p:cNvPr id="15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230191" y="392133"/>
            <a:ext cx="8713787" cy="485775"/>
          </a:xfrm>
        </p:spPr>
        <p:txBody>
          <a:bodyPr>
            <a:noAutofit/>
          </a:bodyPr>
          <a:lstStyle>
            <a:lvl1pPr marL="0" indent="0">
              <a:buNone/>
              <a:defRPr sz="2800" b="1" i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dirty="0" smtClean="0"/>
              <a:t>Contact Us</a:t>
            </a:r>
          </a:p>
        </p:txBody>
      </p:sp>
      <p:sp>
        <p:nvSpPr>
          <p:cNvPr id="22" name="Text Placeholder 1"/>
          <p:cNvSpPr txBox="1">
            <a:spLocks/>
          </p:cNvSpPr>
          <p:nvPr userDrawn="1"/>
        </p:nvSpPr>
        <p:spPr bwMode="auto">
          <a:xfrm>
            <a:off x="3065443" y="5538560"/>
            <a:ext cx="1486283" cy="1354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0" tIns="0" rIns="0" bIns="0" numCol="1" anchor="ctr" anchorCtr="1" compatLnSpc="1">
            <a:prstTxWarp prst="textNoShape">
              <a:avLst/>
            </a:prstTxWarp>
            <a:noAutofit/>
          </a:bodyPr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3200" kern="1200">
                <a:solidFill>
                  <a:srgbClr val="2A2A7E"/>
                </a:solidFill>
                <a:latin typeface="+mn-lt"/>
                <a:ea typeface="MS PGothic" pitchFamily="34" charset="-128"/>
                <a:cs typeface="ＭＳ Ｐゴシック" charset="0"/>
              </a:defRPr>
            </a:lvl1pPr>
            <a:lvl2pPr marL="0" indent="0" algn="ctr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1000" b="0" kern="1200" baseline="0">
                <a:solidFill>
                  <a:schemeClr val="bg1"/>
                </a:solidFill>
                <a:latin typeface="+mn-lt"/>
                <a:ea typeface="MS PGothic" pitchFamily="34" charset="-128"/>
                <a:cs typeface="+mn-cs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4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en-NZ" sz="1400" b="1" dirty="0" smtClean="0">
                <a:solidFill>
                  <a:srgbClr val="FFFFFF"/>
                </a:solidFill>
              </a:rPr>
              <a:t>Wellington</a:t>
            </a:r>
            <a:endParaRPr lang="en-NZ" sz="1100" b="1" dirty="0" smtClean="0">
              <a:solidFill>
                <a:srgbClr val="FFFFFF"/>
              </a:solidFill>
            </a:endParaRP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rgbClr val="FFFFFF"/>
                </a:solidFill>
              </a:rPr>
              <a:t>Level 2, 88 The Terrace</a:t>
            </a: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rgbClr val="FFFFFF"/>
                </a:solidFill>
              </a:rPr>
              <a:t>PO Box 10-225</a:t>
            </a: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rgbClr val="FFFFFF"/>
                </a:solidFill>
              </a:rPr>
              <a:t>Wellington </a:t>
            </a: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rgbClr val="FFFFFF"/>
                </a:solidFill>
              </a:rPr>
              <a:t>New Zealand</a:t>
            </a:r>
          </a:p>
        </p:txBody>
      </p:sp>
      <p:sp>
        <p:nvSpPr>
          <p:cNvPr id="23" name="Text Placeholder 1"/>
          <p:cNvSpPr txBox="1">
            <a:spLocks/>
          </p:cNvSpPr>
          <p:nvPr userDrawn="1"/>
        </p:nvSpPr>
        <p:spPr bwMode="auto">
          <a:xfrm>
            <a:off x="1555411" y="5531764"/>
            <a:ext cx="1486283" cy="1354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0" tIns="0" rIns="0" bIns="0" numCol="1" anchor="ctr" anchorCtr="1" compatLnSpc="1">
            <a:prstTxWarp prst="textNoShape">
              <a:avLst/>
            </a:prstTxWarp>
            <a:noAutofit/>
          </a:bodyPr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3200" kern="1200">
                <a:solidFill>
                  <a:srgbClr val="2A2A7E"/>
                </a:solidFill>
                <a:latin typeface="+mn-lt"/>
                <a:ea typeface="MS PGothic" pitchFamily="34" charset="-128"/>
                <a:cs typeface="ＭＳ Ｐゴシック" charset="0"/>
              </a:defRPr>
            </a:lvl1pPr>
            <a:lvl2pPr marL="0" indent="0" algn="ctr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1000" b="0" kern="1200" baseline="0">
                <a:solidFill>
                  <a:schemeClr val="bg1"/>
                </a:solidFill>
                <a:latin typeface="+mn-lt"/>
                <a:ea typeface="MS PGothic" pitchFamily="34" charset="-128"/>
                <a:cs typeface="+mn-cs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4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en-NZ" sz="1400" b="1" dirty="0" smtClean="0">
                <a:solidFill>
                  <a:srgbClr val="FFFFFF"/>
                </a:solidFill>
              </a:rPr>
              <a:t>Sydney</a:t>
            </a:r>
            <a:endParaRPr lang="en-NZ" sz="1100" b="1" dirty="0" smtClean="0">
              <a:solidFill>
                <a:srgbClr val="FFFFFF"/>
              </a:solidFill>
            </a:endParaRP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rgbClr val="FFFFFF"/>
                </a:solidFill>
              </a:rPr>
              <a:t>36 -38 Young Street</a:t>
            </a: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rgbClr val="FFFFFF"/>
                </a:solidFill>
              </a:rPr>
              <a:t>Sydney, NSW 2000</a:t>
            </a: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rgbClr val="FFFFFF"/>
                </a:solidFill>
              </a:rPr>
              <a:t>Australia</a:t>
            </a:r>
          </a:p>
        </p:txBody>
      </p:sp>
      <p:sp>
        <p:nvSpPr>
          <p:cNvPr id="24" name="Text Placeholder 1"/>
          <p:cNvSpPr txBox="1">
            <a:spLocks/>
          </p:cNvSpPr>
          <p:nvPr userDrawn="1"/>
        </p:nvSpPr>
        <p:spPr bwMode="auto">
          <a:xfrm>
            <a:off x="4585438" y="5531764"/>
            <a:ext cx="1486283" cy="1354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0" tIns="0" rIns="0" bIns="0" numCol="1" anchor="ctr" anchorCtr="1" compatLnSpc="1">
            <a:prstTxWarp prst="textNoShape">
              <a:avLst/>
            </a:prstTxWarp>
            <a:noAutofit/>
          </a:bodyPr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3200" kern="1200">
                <a:solidFill>
                  <a:srgbClr val="2A2A7E"/>
                </a:solidFill>
                <a:latin typeface="+mn-lt"/>
                <a:ea typeface="MS PGothic" pitchFamily="34" charset="-128"/>
                <a:cs typeface="ＭＳ Ｐゴシック" charset="0"/>
              </a:defRPr>
            </a:lvl1pPr>
            <a:lvl2pPr marL="0" indent="0" algn="ctr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1000" b="0" kern="1200" baseline="0">
                <a:solidFill>
                  <a:schemeClr val="bg1"/>
                </a:solidFill>
                <a:latin typeface="+mn-lt"/>
                <a:ea typeface="MS PGothic" pitchFamily="34" charset="-128"/>
                <a:cs typeface="+mn-cs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4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en-NZ" sz="1400" b="1" dirty="0" smtClean="0">
                <a:solidFill>
                  <a:srgbClr val="FFFFFF"/>
                </a:solidFill>
              </a:rPr>
              <a:t>Washington</a:t>
            </a: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rgbClr val="FFFFFF"/>
                </a:solidFill>
              </a:rPr>
              <a:t>1747 Pennsylvania Ave NW Suite 1200</a:t>
            </a: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rgbClr val="FFFFFF"/>
                </a:solidFill>
              </a:rPr>
              <a:t>Washington DC </a:t>
            </a: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rgbClr val="FFFFFF"/>
                </a:solidFill>
              </a:rPr>
              <a:t>20006, USA</a:t>
            </a:r>
          </a:p>
        </p:txBody>
      </p:sp>
      <p:sp>
        <p:nvSpPr>
          <p:cNvPr id="25" name="Text Placeholder 1"/>
          <p:cNvSpPr txBox="1">
            <a:spLocks/>
          </p:cNvSpPr>
          <p:nvPr userDrawn="1"/>
        </p:nvSpPr>
        <p:spPr bwMode="auto">
          <a:xfrm>
            <a:off x="6107347" y="5535287"/>
            <a:ext cx="1486283" cy="1354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0" tIns="0" rIns="0" bIns="0" numCol="1" anchor="ctr" anchorCtr="1" compatLnSpc="1">
            <a:prstTxWarp prst="textNoShape">
              <a:avLst/>
            </a:prstTxWarp>
            <a:noAutofit/>
          </a:bodyPr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3200" kern="1200">
                <a:solidFill>
                  <a:srgbClr val="2A2A7E"/>
                </a:solidFill>
                <a:latin typeface="+mn-lt"/>
                <a:ea typeface="MS PGothic" pitchFamily="34" charset="-128"/>
                <a:cs typeface="ＭＳ Ｐゴシック" charset="0"/>
              </a:defRPr>
            </a:lvl1pPr>
            <a:lvl2pPr marL="0" indent="0" algn="ctr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1000" b="0" kern="1200" baseline="0">
                <a:solidFill>
                  <a:schemeClr val="bg1"/>
                </a:solidFill>
                <a:latin typeface="+mn-lt"/>
                <a:ea typeface="MS PGothic" pitchFamily="34" charset="-128"/>
                <a:cs typeface="+mn-cs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4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en-NZ" sz="1400" b="1" dirty="0" smtClean="0">
                <a:solidFill>
                  <a:srgbClr val="FFFFFF"/>
                </a:solidFill>
              </a:rPr>
              <a:t>New York</a:t>
            </a: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rgbClr val="FFFFFF"/>
                </a:solidFill>
              </a:rPr>
              <a:t>200 Park Avenue </a:t>
            </a: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rgbClr val="FFFFFF"/>
                </a:solidFill>
              </a:rPr>
              <a:t>Suite 1744</a:t>
            </a: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rgbClr val="FFFFFF"/>
                </a:solidFill>
              </a:rPr>
              <a:t>New York, NY </a:t>
            </a: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rgbClr val="FFFFFF"/>
                </a:solidFill>
              </a:rPr>
              <a:t>10166, USA</a:t>
            </a:r>
          </a:p>
        </p:txBody>
      </p:sp>
      <p:sp>
        <p:nvSpPr>
          <p:cNvPr id="26" name="Text Placeholder 1"/>
          <p:cNvSpPr txBox="1">
            <a:spLocks/>
          </p:cNvSpPr>
          <p:nvPr userDrawn="1"/>
        </p:nvSpPr>
        <p:spPr bwMode="auto">
          <a:xfrm>
            <a:off x="7617379" y="5535287"/>
            <a:ext cx="1486283" cy="1354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0" tIns="0" rIns="0" bIns="0" numCol="1" anchor="ctr" anchorCtr="1" compatLnSpc="1">
            <a:prstTxWarp prst="textNoShape">
              <a:avLst/>
            </a:prstTxWarp>
            <a:noAutofit/>
          </a:bodyPr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3200" kern="1200">
                <a:solidFill>
                  <a:srgbClr val="2A2A7E"/>
                </a:solidFill>
                <a:latin typeface="+mn-lt"/>
                <a:ea typeface="MS PGothic" pitchFamily="34" charset="-128"/>
                <a:cs typeface="ＭＳ Ｐゴシック" charset="0"/>
              </a:defRPr>
            </a:lvl1pPr>
            <a:lvl2pPr marL="0" indent="0" algn="ctr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1000" b="0" kern="1200" baseline="0">
                <a:solidFill>
                  <a:schemeClr val="bg1"/>
                </a:solidFill>
                <a:latin typeface="+mn-lt"/>
                <a:ea typeface="MS PGothic" pitchFamily="34" charset="-128"/>
                <a:cs typeface="+mn-cs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4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es-ES_tradnl" sz="1400" b="1" dirty="0" smtClean="0">
                <a:solidFill>
                  <a:srgbClr val="FFFFFF"/>
                </a:solidFill>
              </a:rPr>
              <a:t>Bogotá</a:t>
            </a:r>
            <a:endParaRPr lang="es-ES_tradnl" sz="1100" b="1" dirty="0" smtClean="0">
              <a:solidFill>
                <a:srgbClr val="FFFFFF"/>
              </a:solidFill>
            </a:endParaRPr>
          </a:p>
          <a:p>
            <a:pPr marL="0" indent="0" algn="ctr">
              <a:buFont typeface="Arial" pitchFamily="34" charset="0"/>
              <a:buNone/>
            </a:pPr>
            <a:r>
              <a:rPr lang="es-ES_tradnl" sz="900" dirty="0" smtClean="0">
                <a:solidFill>
                  <a:srgbClr val="FFFFFF"/>
                </a:solidFill>
              </a:rPr>
              <a:t>Carrera 7 No. 99-53</a:t>
            </a:r>
          </a:p>
          <a:p>
            <a:pPr marL="0" indent="0" algn="ctr">
              <a:buFont typeface="Arial" pitchFamily="34" charset="0"/>
              <a:buNone/>
            </a:pPr>
            <a:r>
              <a:rPr lang="es-ES_tradnl" sz="900" dirty="0" smtClean="0">
                <a:solidFill>
                  <a:srgbClr val="FFFFFF"/>
                </a:solidFill>
              </a:rPr>
              <a:t>Torre 1, Oficina 1424</a:t>
            </a:r>
          </a:p>
          <a:p>
            <a:pPr marL="0" indent="0" algn="ctr">
              <a:buFont typeface="Arial" pitchFamily="34" charset="0"/>
              <a:buNone/>
            </a:pPr>
            <a:r>
              <a:rPr lang="es-ES_tradnl" sz="900" dirty="0" smtClean="0">
                <a:solidFill>
                  <a:srgbClr val="FFFFFF"/>
                </a:solidFill>
              </a:rPr>
              <a:t>Bogotá</a:t>
            </a:r>
          </a:p>
          <a:p>
            <a:pPr marL="0" indent="0" algn="ctr">
              <a:buFont typeface="Arial" pitchFamily="34" charset="0"/>
              <a:buNone/>
            </a:pPr>
            <a:r>
              <a:rPr lang="es-ES_tradnl" sz="900" dirty="0" smtClean="0">
                <a:solidFill>
                  <a:srgbClr val="FFFFFF"/>
                </a:solidFill>
              </a:rPr>
              <a:t>Colombia</a:t>
            </a:r>
            <a:endParaRPr lang="es-ES_tradnl" sz="900" dirty="0">
              <a:solidFill>
                <a:srgbClr val="FFFFFF"/>
              </a:solidFill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21" hasCustomPrompt="1"/>
          </p:nvPr>
        </p:nvSpPr>
        <p:spPr>
          <a:xfrm>
            <a:off x="1882055" y="1187468"/>
            <a:ext cx="5356225" cy="4030935"/>
          </a:xfrm>
        </p:spPr>
        <p:txBody>
          <a:bodyPr wrap="square" anchor="ctr"/>
          <a:lstStyle>
            <a:lvl1pPr marL="0" indent="0" algn="ctr">
              <a:buNone/>
              <a:defRPr sz="2000" b="0" i="0" baseline="0"/>
            </a:lvl1pPr>
            <a:lvl2pPr marL="0" marR="0" indent="0" algn="ctr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 sz="1600" b="0" baseline="0">
                <a:solidFill>
                  <a:srgbClr val="002060"/>
                </a:solidFill>
                <a:latin typeface="+mn-lt"/>
              </a:defRPr>
            </a:lvl2pPr>
            <a:lvl3pPr marL="0" marR="0" indent="0" algn="ctr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 sz="1400"/>
            </a:lvl3pPr>
            <a:lvl4pPr marL="1371600" indent="0" algn="ctr">
              <a:buNone/>
              <a:defRPr/>
            </a:lvl4pPr>
            <a:lvl5pPr marL="0" indent="0" algn="ctr">
              <a:lnSpc>
                <a:spcPct val="100000"/>
              </a:lnSpc>
              <a:buNone/>
              <a:defRPr sz="1400"/>
            </a:lvl5pPr>
          </a:lstStyle>
          <a:p>
            <a:pPr marL="0" marR="0" lvl="1" indent="0" algn="ctr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dirty="0" smtClean="0"/>
              <a:t>[Main Contact Name]</a:t>
            </a:r>
            <a:br>
              <a:rPr lang="en-US" dirty="0" smtClean="0"/>
            </a:br>
            <a:r>
              <a:rPr lang="en-US" dirty="0" smtClean="0"/>
              <a:t>[Title]</a:t>
            </a:r>
            <a:br>
              <a:rPr lang="en-US" dirty="0" smtClean="0"/>
            </a:br>
            <a:r>
              <a:rPr lang="en-US" dirty="0" smtClean="0"/>
              <a:t>Castalia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[Address details]</a:t>
            </a:r>
            <a:br>
              <a:rPr lang="en-US" dirty="0" smtClean="0"/>
            </a:br>
            <a:r>
              <a:rPr lang="en-US" dirty="0" smtClean="0"/>
              <a:t>[Address details]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[Phone Number]</a:t>
            </a:r>
            <a:br>
              <a:rPr lang="en-US" dirty="0" smtClean="0"/>
            </a:br>
            <a:r>
              <a:rPr lang="en-US" dirty="0" smtClean="0"/>
              <a:t>[Mobile Number]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[email address]</a:t>
            </a:r>
            <a:br>
              <a:rPr lang="en-US" dirty="0" smtClean="0"/>
            </a:br>
            <a:r>
              <a:rPr lang="en-US" dirty="0" err="1" smtClean="0"/>
              <a:t>www.castalia-advisors.com</a:t>
            </a:r>
            <a:endParaRPr lang="en-US" dirty="0" smtClean="0"/>
          </a:p>
        </p:txBody>
      </p:sp>
      <p:sp>
        <p:nvSpPr>
          <p:cNvPr id="29" name="Text Placeholder 1"/>
          <p:cNvSpPr txBox="1">
            <a:spLocks/>
          </p:cNvSpPr>
          <p:nvPr userDrawn="1"/>
        </p:nvSpPr>
        <p:spPr bwMode="auto">
          <a:xfrm>
            <a:off x="69127" y="5531733"/>
            <a:ext cx="1486283" cy="1354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0" tIns="0" rIns="0" bIns="0" numCol="1" anchor="ctr" anchorCtr="1" compatLnSpc="1">
            <a:prstTxWarp prst="textNoShape">
              <a:avLst/>
            </a:prstTxWarp>
            <a:noAutofit/>
          </a:bodyPr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3200" kern="1200">
                <a:solidFill>
                  <a:srgbClr val="2A2A7E"/>
                </a:solidFill>
                <a:latin typeface="+mn-lt"/>
                <a:ea typeface="MS PGothic" pitchFamily="34" charset="-128"/>
                <a:cs typeface="ＭＳ Ｐゴシック" charset="0"/>
              </a:defRPr>
            </a:lvl1pPr>
            <a:lvl2pPr marL="0" indent="0" algn="ctr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1000" b="0" kern="1200" baseline="0">
                <a:solidFill>
                  <a:schemeClr val="bg1"/>
                </a:solidFill>
                <a:latin typeface="+mn-lt"/>
                <a:ea typeface="MS PGothic" pitchFamily="34" charset="-128"/>
                <a:cs typeface="+mn-cs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4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en-NZ" sz="1400" b="1" dirty="0" smtClean="0">
                <a:solidFill>
                  <a:srgbClr val="FFFFFF"/>
                </a:solidFill>
              </a:rPr>
              <a:t>Paris</a:t>
            </a:r>
            <a:endParaRPr lang="en-NZ" sz="1100" b="1" dirty="0" smtClean="0">
              <a:solidFill>
                <a:srgbClr val="FFFFFF"/>
              </a:solidFill>
            </a:endParaRP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rgbClr val="FFFFFF"/>
                </a:solidFill>
              </a:rPr>
              <a:t>7 Rue Claude </a:t>
            </a:r>
            <a:r>
              <a:rPr lang="en-NZ" sz="900" dirty="0" err="1" smtClean="0">
                <a:solidFill>
                  <a:srgbClr val="FFFFFF"/>
                </a:solidFill>
              </a:rPr>
              <a:t>Chahu</a:t>
            </a:r>
            <a:endParaRPr lang="en-NZ" sz="900" dirty="0" smtClean="0">
              <a:solidFill>
                <a:srgbClr val="FFFFFF"/>
              </a:solidFill>
            </a:endParaRP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rgbClr val="FFFFFF"/>
                </a:solidFill>
              </a:rPr>
              <a:t>75116 Paris</a:t>
            </a: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rgbClr val="FFFFFF"/>
                </a:solidFill>
              </a:rPr>
              <a:t>France</a:t>
            </a:r>
          </a:p>
        </p:txBody>
      </p:sp>
    </p:spTree>
    <p:extLst>
      <p:ext uri="{BB962C8B-B14F-4D97-AF65-F5344CB8AC3E}">
        <p14:creationId xmlns:p14="http://schemas.microsoft.com/office/powerpoint/2010/main" val="26817658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- with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-4763"/>
            <a:ext cx="9180513" cy="625476"/>
          </a:xfrm>
          <a:prstGeom prst="rect">
            <a:avLst/>
          </a:prstGeom>
          <a:gradFill flip="none" rotWithShape="1">
            <a:gsLst>
              <a:gs pos="0">
                <a:srgbClr val="2A2A7E"/>
              </a:gs>
              <a:gs pos="100000">
                <a:srgbClr val="4172AD"/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>
              <a:defRPr/>
            </a:pPr>
            <a:endParaRPr lang="en-NZ" dirty="0">
              <a:solidFill>
                <a:srgbClr val="FFFFFF"/>
              </a:solidFill>
            </a:endParaRPr>
          </a:p>
        </p:txBody>
      </p:sp>
      <p:pic>
        <p:nvPicPr>
          <p:cNvPr id="9" name="Picture 2" descr="Castalialogo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7634" y="1261376"/>
            <a:ext cx="2178050" cy="977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ectangle 9"/>
          <p:cNvSpPr/>
          <p:nvPr/>
        </p:nvSpPr>
        <p:spPr>
          <a:xfrm>
            <a:off x="5" y="5892800"/>
            <a:ext cx="9161463" cy="977900"/>
          </a:xfrm>
          <a:prstGeom prst="rect">
            <a:avLst/>
          </a:prstGeom>
          <a:gradFill flip="none" rotWithShape="1">
            <a:gsLst>
              <a:gs pos="0">
                <a:srgbClr val="2A2A7E"/>
              </a:gs>
              <a:gs pos="100000">
                <a:srgbClr val="4172AD"/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r" defTabSz="457200">
              <a:defRPr/>
            </a:pPr>
            <a:endParaRPr lang="en-NZ" sz="2400" i="1" dirty="0">
              <a:solidFill>
                <a:srgbClr val="FFFFFF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5" y="3028953"/>
            <a:ext cx="9161463" cy="1368425"/>
          </a:xfrm>
          <a:prstGeom prst="rect">
            <a:avLst/>
          </a:prstGeom>
          <a:gradFill flip="none" rotWithShape="1">
            <a:gsLst>
              <a:gs pos="0">
                <a:srgbClr val="2A2A7E"/>
              </a:gs>
              <a:gs pos="100000">
                <a:srgbClr val="4172AD"/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>
              <a:defRPr/>
            </a:pPr>
            <a:endParaRPr lang="en-NZ" dirty="0">
              <a:solidFill>
                <a:srgbClr val="FFFFFF"/>
              </a:solidFill>
            </a:endParaRPr>
          </a:p>
        </p:txBody>
      </p:sp>
      <p:sp>
        <p:nvSpPr>
          <p:cNvPr id="32" name="Picture Placeholder 31"/>
          <p:cNvSpPr>
            <a:spLocks noGrp="1"/>
          </p:cNvSpPr>
          <p:nvPr>
            <p:ph type="pic" sz="quarter" idx="12"/>
          </p:nvPr>
        </p:nvSpPr>
        <p:spPr>
          <a:xfrm>
            <a:off x="23" y="4397427"/>
            <a:ext cx="2297113" cy="1495425"/>
          </a:xfrm>
        </p:spPr>
        <p:txBody>
          <a:bodyPr rtlCol="0" anchor="ctr">
            <a:normAutofit/>
          </a:bodyPr>
          <a:lstStyle>
            <a:lvl1pPr marL="0" indent="0" algn="ctr">
              <a:buNone/>
              <a:defRPr sz="14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 smtClean="0"/>
          </a:p>
        </p:txBody>
      </p:sp>
      <p:sp>
        <p:nvSpPr>
          <p:cNvPr id="33" name="Picture Placeholder 31"/>
          <p:cNvSpPr>
            <a:spLocks noGrp="1"/>
          </p:cNvSpPr>
          <p:nvPr>
            <p:ph type="pic" sz="quarter" idx="13"/>
          </p:nvPr>
        </p:nvSpPr>
        <p:spPr>
          <a:xfrm>
            <a:off x="2297139" y="4397427"/>
            <a:ext cx="2297113" cy="1495425"/>
          </a:xfrm>
        </p:spPr>
        <p:txBody>
          <a:bodyPr rtlCol="0" anchor="ctr">
            <a:normAutofit/>
          </a:bodyPr>
          <a:lstStyle>
            <a:lvl1pPr marL="0" indent="0" algn="ctr">
              <a:buNone/>
              <a:defRPr sz="14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 smtClean="0"/>
          </a:p>
        </p:txBody>
      </p:sp>
      <p:sp>
        <p:nvSpPr>
          <p:cNvPr id="35" name="Picture Placeholder 31"/>
          <p:cNvSpPr>
            <a:spLocks noGrp="1"/>
          </p:cNvSpPr>
          <p:nvPr>
            <p:ph type="pic" sz="quarter" idx="15"/>
          </p:nvPr>
        </p:nvSpPr>
        <p:spPr>
          <a:xfrm>
            <a:off x="6891365" y="4397427"/>
            <a:ext cx="2297113" cy="1495425"/>
          </a:xfrm>
        </p:spPr>
        <p:txBody>
          <a:bodyPr rtlCol="0" anchor="ctr">
            <a:normAutofit/>
          </a:bodyPr>
          <a:lstStyle>
            <a:lvl1pPr marL="0" indent="0" algn="ctr">
              <a:buNone/>
              <a:defRPr sz="14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 smtClean="0"/>
          </a:p>
        </p:txBody>
      </p:sp>
      <p:sp>
        <p:nvSpPr>
          <p:cNvPr id="34" name="Picture Placeholder 31"/>
          <p:cNvSpPr>
            <a:spLocks noGrp="1"/>
          </p:cNvSpPr>
          <p:nvPr>
            <p:ph type="pic" sz="quarter" idx="14"/>
          </p:nvPr>
        </p:nvSpPr>
        <p:spPr>
          <a:xfrm>
            <a:off x="4594252" y="4397427"/>
            <a:ext cx="2297113" cy="1495425"/>
          </a:xfrm>
        </p:spPr>
        <p:txBody>
          <a:bodyPr rtlCol="0" anchor="ctr">
            <a:normAutofit/>
          </a:bodyPr>
          <a:lstStyle>
            <a:lvl1pPr marL="0" indent="0" algn="ctr">
              <a:buNone/>
              <a:defRPr sz="14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 smtClean="0"/>
          </a:p>
        </p:txBody>
      </p:sp>
      <p:sp>
        <p:nvSpPr>
          <p:cNvPr id="29" name="Text Placeholder 28"/>
          <p:cNvSpPr>
            <a:spLocks noGrp="1"/>
          </p:cNvSpPr>
          <p:nvPr>
            <p:ph type="body" sz="quarter" idx="10" hasCustomPrompt="1"/>
          </p:nvPr>
        </p:nvSpPr>
        <p:spPr>
          <a:xfrm>
            <a:off x="297261" y="3377325"/>
            <a:ext cx="8595919" cy="622300"/>
          </a:xfrm>
        </p:spPr>
        <p:txBody>
          <a:bodyPr>
            <a:normAutofit/>
          </a:bodyPr>
          <a:lstStyle>
            <a:lvl1pPr marL="0" indent="0" algn="r">
              <a:buNone/>
              <a:defRPr sz="3200" b="1" i="1" baseline="0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dirty="0" smtClean="0"/>
              <a:t>[Title]</a:t>
            </a:r>
          </a:p>
        </p:txBody>
      </p:sp>
      <p:sp>
        <p:nvSpPr>
          <p:cNvPr id="30" name="Text Placeholder 28"/>
          <p:cNvSpPr>
            <a:spLocks noGrp="1"/>
          </p:cNvSpPr>
          <p:nvPr>
            <p:ph type="body" sz="quarter" idx="11" hasCustomPrompt="1"/>
          </p:nvPr>
        </p:nvSpPr>
        <p:spPr>
          <a:xfrm>
            <a:off x="2608263" y="6029070"/>
            <a:ext cx="6284912" cy="622300"/>
          </a:xfrm>
        </p:spPr>
        <p:txBody>
          <a:bodyPr>
            <a:normAutofit/>
          </a:bodyPr>
          <a:lstStyle>
            <a:lvl1pPr marL="0" indent="0" algn="r">
              <a:buNone/>
              <a:defRPr sz="2400" b="0" i="1" baseline="0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dirty="0" smtClean="0"/>
              <a:t>[Presenter], [Month Year]</a:t>
            </a:r>
          </a:p>
        </p:txBody>
      </p:sp>
    </p:spTree>
    <p:extLst>
      <p:ext uri="{BB962C8B-B14F-4D97-AF65-F5344CB8AC3E}">
        <p14:creationId xmlns:p14="http://schemas.microsoft.com/office/powerpoint/2010/main" val="376551528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- no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906"/>
          <a:stretch/>
        </p:blipFill>
        <p:spPr>
          <a:xfrm>
            <a:off x="0" y="1"/>
            <a:ext cx="9144000" cy="6858000"/>
          </a:xfrm>
          <a:prstGeom prst="rect">
            <a:avLst/>
          </a:prstGeom>
        </p:spPr>
      </p:pic>
      <p:sp>
        <p:nvSpPr>
          <p:cNvPr id="9" name="Text Placeholder 28"/>
          <p:cNvSpPr>
            <a:spLocks noGrp="1"/>
          </p:cNvSpPr>
          <p:nvPr>
            <p:ph type="body" sz="quarter" idx="10" hasCustomPrompt="1"/>
          </p:nvPr>
        </p:nvSpPr>
        <p:spPr>
          <a:xfrm>
            <a:off x="948526" y="2238280"/>
            <a:ext cx="7246960" cy="1897039"/>
          </a:xfrm>
          <a:solidFill>
            <a:schemeClr val="bg1">
              <a:alpha val="45000"/>
            </a:schemeClr>
          </a:solidFill>
        </p:spPr>
        <p:txBody>
          <a:bodyPr anchor="b">
            <a:normAutofit/>
          </a:bodyPr>
          <a:lstStyle>
            <a:lvl1pPr marL="0" indent="0" algn="l">
              <a:buNone/>
              <a:defRPr sz="4800" b="1" i="1" cap="all" baseline="0">
                <a:solidFill>
                  <a:srgbClr val="002060"/>
                </a:solidFill>
              </a:defRPr>
            </a:lvl1pPr>
          </a:lstStyle>
          <a:p>
            <a:pPr lvl="0"/>
            <a:r>
              <a:rPr lang="en-US" dirty="0" smtClean="0"/>
              <a:t>[presentation title]</a:t>
            </a:r>
          </a:p>
        </p:txBody>
      </p:sp>
      <p:sp>
        <p:nvSpPr>
          <p:cNvPr id="10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948526" y="4135295"/>
            <a:ext cx="7246960" cy="1201003"/>
          </a:xfrm>
          <a:solidFill>
            <a:schemeClr val="bg1">
              <a:alpha val="21000"/>
            </a:schemeClr>
          </a:solidFill>
        </p:spPr>
        <p:txBody>
          <a:bodyPr/>
          <a:lstStyle>
            <a:lvl1pPr marL="0" indent="0" algn="l">
              <a:buNone/>
              <a:defRPr sz="2400" b="1">
                <a:solidFill>
                  <a:schemeClr val="bg1"/>
                </a:solidFill>
              </a:defRPr>
            </a:lvl1pPr>
          </a:lstStyle>
          <a:p>
            <a:r>
              <a:rPr lang="en-NZ" dirty="0" smtClean="0"/>
              <a:t>[Presenter Name/ Client/ Date]</a:t>
            </a: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966" y="405522"/>
            <a:ext cx="2373856" cy="10684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7029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/Content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-15747" y="0"/>
            <a:ext cx="1040525" cy="6858000"/>
          </a:xfrm>
          <a:prstGeom prst="rect">
            <a:avLst/>
          </a:prstGeom>
          <a:gradFill flip="none" rotWithShape="1">
            <a:gsLst>
              <a:gs pos="88000">
                <a:srgbClr val="39599C"/>
              </a:gs>
              <a:gs pos="45000">
                <a:srgbClr val="31418D"/>
              </a:gs>
              <a:gs pos="0">
                <a:srgbClr val="2A2A7E"/>
              </a:gs>
              <a:gs pos="100000">
                <a:srgbClr val="4172AD"/>
              </a:gs>
            </a:gsLst>
            <a:lin ang="2700000" scaled="1"/>
            <a:tileRect/>
          </a:gradFill>
          <a:ln w="0"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base">
              <a:spcBef>
                <a:spcPct val="0"/>
              </a:spcBef>
              <a:spcAft>
                <a:spcPct val="0"/>
              </a:spcAft>
            </a:pPr>
            <a:endParaRPr lang="en-NZ" dirty="0">
              <a:solidFill>
                <a:srgbClr val="2A2A7E"/>
              </a:solidFill>
            </a:endParaRPr>
          </a:p>
        </p:txBody>
      </p:sp>
      <p:sp>
        <p:nvSpPr>
          <p:cNvPr id="6" name="Rectangle 5"/>
          <p:cNvSpPr/>
          <p:nvPr userDrawn="1"/>
        </p:nvSpPr>
        <p:spPr>
          <a:xfrm flipH="1">
            <a:off x="1100654" y="0"/>
            <a:ext cx="45719" cy="6858000"/>
          </a:xfrm>
          <a:prstGeom prst="rect">
            <a:avLst/>
          </a:prstGeom>
          <a:gradFill flip="none" rotWithShape="1">
            <a:gsLst>
              <a:gs pos="88000">
                <a:srgbClr val="39599C"/>
              </a:gs>
              <a:gs pos="45000">
                <a:srgbClr val="31418D"/>
              </a:gs>
              <a:gs pos="0">
                <a:srgbClr val="2A2A7E"/>
              </a:gs>
              <a:gs pos="100000">
                <a:srgbClr val="4172AD"/>
              </a:gs>
            </a:gsLst>
            <a:lin ang="2700000" scaled="1"/>
            <a:tileRect/>
          </a:gradFill>
          <a:ln w="0"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base">
              <a:spcBef>
                <a:spcPct val="0"/>
              </a:spcBef>
              <a:spcAft>
                <a:spcPct val="0"/>
              </a:spcAft>
            </a:pPr>
            <a:endParaRPr lang="en-NZ" dirty="0">
              <a:solidFill>
                <a:srgbClr val="2A2A7E"/>
              </a:solidFill>
            </a:endParaRPr>
          </a:p>
        </p:txBody>
      </p:sp>
      <p:sp>
        <p:nvSpPr>
          <p:cNvPr id="10" name="Slide Number Placeholder 12"/>
          <p:cNvSpPr>
            <a:spLocks noGrp="1"/>
          </p:cNvSpPr>
          <p:nvPr>
            <p:ph type="sldNum" sz="quarter" idx="16"/>
          </p:nvPr>
        </p:nvSpPr>
        <p:spPr>
          <a:xfrm>
            <a:off x="4031417" y="6356402"/>
            <a:ext cx="2133600" cy="365125"/>
          </a:xfrm>
        </p:spPr>
        <p:txBody>
          <a:bodyPr/>
          <a:lstStyle>
            <a:lvl1pPr algn="ctr">
              <a:defRPr b="1"/>
            </a:lvl1pPr>
          </a:lstStyle>
          <a:p>
            <a:fld id="{5E74316C-E23F-428A-8567-06E5DA18F3DA}" type="slidenum">
              <a:rPr lang="en-NZ" smtClean="0"/>
              <a:pPr/>
              <a:t>‹#›</a:t>
            </a:fld>
            <a:endParaRPr lang="en-NZ" dirty="0"/>
          </a:p>
        </p:txBody>
      </p:sp>
      <p:pic>
        <p:nvPicPr>
          <p:cNvPr id="7" name="Picture 2" descr="I:\Marketing\Logos and biz cards\Logos\Castalialogo Logo Twitter.bmp"/>
          <p:cNvPicPr>
            <a:picLocks noChangeAspect="1" noChangeArrowheads="1"/>
          </p:cNvPicPr>
          <p:nvPr userDrawn="1"/>
        </p:nvPicPr>
        <p:blipFill rotWithShape="1">
          <a:blip r:embed="rId2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29" t="13477" r="3357" b="39442"/>
          <a:stretch/>
        </p:blipFill>
        <p:spPr bwMode="auto">
          <a:xfrm>
            <a:off x="8175153" y="6372276"/>
            <a:ext cx="864097" cy="419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>
          <a:xfrm>
            <a:off x="1673546" y="489325"/>
            <a:ext cx="6452563" cy="787384"/>
          </a:xfrm>
          <a:noFill/>
        </p:spPr>
        <p:txBody>
          <a:bodyPr anchor="ctr" anchorCtr="0"/>
          <a:lstStyle>
            <a:lvl1pPr algn="l">
              <a:defRPr sz="2800" b="1" i="1" cap="all">
                <a:solidFill>
                  <a:srgbClr val="2A2A7E"/>
                </a:solidFill>
              </a:defRPr>
            </a:lvl1pPr>
          </a:lstStyle>
          <a:p>
            <a:r>
              <a:rPr lang="en-US" dirty="0" smtClean="0"/>
              <a:t>[contents/Section Heading]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quarter" idx="17" hasCustomPrompt="1"/>
          </p:nvPr>
        </p:nvSpPr>
        <p:spPr>
          <a:xfrm>
            <a:off x="1673225" y="1692277"/>
            <a:ext cx="6453188" cy="4094163"/>
          </a:xfrm>
          <a:effectLst/>
        </p:spPr>
        <p:txBody>
          <a:bodyPr/>
          <a:lstStyle>
            <a:lvl1pPr marL="285750" marR="0" indent="-28575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 sz="2000"/>
            </a:lvl1pPr>
          </a:lstStyle>
          <a:p>
            <a:pPr marL="285750" indent="-285750">
              <a:buFont typeface="Arial" pitchFamily="34" charset="0"/>
              <a:buChar char="•"/>
            </a:pPr>
            <a:r>
              <a:rPr lang="en-NZ" sz="2000" dirty="0" smtClean="0">
                <a:solidFill>
                  <a:srgbClr val="002060"/>
                </a:solidFill>
              </a:rPr>
              <a:t>[Enter</a:t>
            </a:r>
            <a:r>
              <a:rPr lang="en-NZ" sz="2000" baseline="0" dirty="0" smtClean="0">
                <a:solidFill>
                  <a:srgbClr val="002060"/>
                </a:solidFill>
              </a:rPr>
              <a:t> subtitles for the section]</a:t>
            </a:r>
          </a:p>
          <a:p>
            <a:pPr marL="285750" marR="0" indent="-28575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NZ" sz="2000" dirty="0" smtClean="0">
                <a:solidFill>
                  <a:srgbClr val="002060"/>
                </a:solidFill>
              </a:rPr>
              <a:t>[Enter</a:t>
            </a:r>
            <a:r>
              <a:rPr lang="en-NZ" sz="2000" baseline="0" dirty="0" smtClean="0">
                <a:solidFill>
                  <a:srgbClr val="002060"/>
                </a:solidFill>
              </a:rPr>
              <a:t> subtitles for the section]</a:t>
            </a:r>
          </a:p>
          <a:p>
            <a:pPr marL="285750" marR="0" indent="-28575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NZ" sz="2000" dirty="0" smtClean="0">
                <a:solidFill>
                  <a:srgbClr val="002060"/>
                </a:solidFill>
              </a:rPr>
              <a:t>[Enter</a:t>
            </a:r>
            <a:r>
              <a:rPr lang="en-NZ" sz="2000" baseline="0" dirty="0" smtClean="0">
                <a:solidFill>
                  <a:srgbClr val="002060"/>
                </a:solidFill>
              </a:rPr>
              <a:t> subtitles for the section]</a:t>
            </a:r>
          </a:p>
          <a:p>
            <a:pPr marL="285750" marR="0" indent="-28575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NZ" sz="2000" dirty="0" smtClean="0">
                <a:solidFill>
                  <a:srgbClr val="002060"/>
                </a:solidFill>
              </a:rPr>
              <a:t>[Enter</a:t>
            </a:r>
            <a:r>
              <a:rPr lang="en-NZ" sz="2000" baseline="0" dirty="0" smtClean="0">
                <a:solidFill>
                  <a:srgbClr val="002060"/>
                </a:solidFill>
              </a:rPr>
              <a:t> subtitles for the section]</a:t>
            </a:r>
          </a:p>
          <a:p>
            <a:pPr marL="285750" marR="0" indent="-28575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NZ" sz="2000" dirty="0" smtClean="0">
                <a:solidFill>
                  <a:srgbClr val="002060"/>
                </a:solidFill>
              </a:rPr>
              <a:t>[Enter</a:t>
            </a:r>
            <a:r>
              <a:rPr lang="en-NZ" sz="2000" baseline="0" dirty="0" smtClean="0">
                <a:solidFill>
                  <a:srgbClr val="002060"/>
                </a:solidFill>
              </a:rPr>
              <a:t> subtitles for the section]</a:t>
            </a:r>
          </a:p>
          <a:p>
            <a:pPr marL="285750" marR="0" indent="-28575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NZ" sz="2000" dirty="0" smtClean="0">
                <a:solidFill>
                  <a:srgbClr val="002060"/>
                </a:solidFill>
              </a:rPr>
              <a:t>[Enter</a:t>
            </a:r>
            <a:r>
              <a:rPr lang="en-NZ" sz="2000" baseline="0" dirty="0" smtClean="0">
                <a:solidFill>
                  <a:srgbClr val="002060"/>
                </a:solidFill>
              </a:rPr>
              <a:t> subtitles for the section]</a:t>
            </a:r>
          </a:p>
          <a:p>
            <a:pPr marL="285750" marR="0" indent="-28575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NZ" sz="2000" dirty="0" smtClean="0">
                <a:solidFill>
                  <a:srgbClr val="002060"/>
                </a:solidFill>
              </a:rPr>
              <a:t>[Enter</a:t>
            </a:r>
            <a:r>
              <a:rPr lang="en-NZ" sz="2000" baseline="0" dirty="0" smtClean="0">
                <a:solidFill>
                  <a:srgbClr val="002060"/>
                </a:solidFill>
              </a:rPr>
              <a:t> subtitles for the section]</a:t>
            </a:r>
          </a:p>
        </p:txBody>
      </p:sp>
    </p:spTree>
    <p:extLst>
      <p:ext uri="{BB962C8B-B14F-4D97-AF65-F5344CB8AC3E}">
        <p14:creationId xmlns:p14="http://schemas.microsoft.com/office/powerpoint/2010/main" val="31061347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ignposting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673546" y="489325"/>
            <a:ext cx="6452563" cy="787384"/>
          </a:xfrm>
          <a:noFill/>
        </p:spPr>
        <p:txBody>
          <a:bodyPr anchor="ctr" anchorCtr="0"/>
          <a:lstStyle>
            <a:lvl1pPr algn="l">
              <a:defRPr sz="2800" b="1" i="1" cap="all">
                <a:solidFill>
                  <a:srgbClr val="2A2A7E"/>
                </a:solidFill>
              </a:defRPr>
            </a:lvl1pPr>
          </a:lstStyle>
          <a:p>
            <a:r>
              <a:rPr lang="en-US" dirty="0" smtClean="0"/>
              <a:t>[contents/Section Heading]</a:t>
            </a:r>
            <a:endParaRPr lang="en-US" dirty="0"/>
          </a:p>
        </p:txBody>
      </p:sp>
      <p:sp>
        <p:nvSpPr>
          <p:cNvPr id="8" name="Rectangle 7"/>
          <p:cNvSpPr/>
          <p:nvPr userDrawn="1"/>
        </p:nvSpPr>
        <p:spPr>
          <a:xfrm>
            <a:off x="-15747" y="0"/>
            <a:ext cx="1040525" cy="6858000"/>
          </a:xfrm>
          <a:prstGeom prst="rect">
            <a:avLst/>
          </a:prstGeom>
          <a:gradFill flip="none" rotWithShape="1">
            <a:gsLst>
              <a:gs pos="88000">
                <a:srgbClr val="39599C"/>
              </a:gs>
              <a:gs pos="45000">
                <a:srgbClr val="31418D"/>
              </a:gs>
              <a:gs pos="0">
                <a:srgbClr val="2A2A7E"/>
              </a:gs>
              <a:gs pos="100000">
                <a:srgbClr val="4172AD"/>
              </a:gs>
            </a:gsLst>
            <a:lin ang="2700000" scaled="1"/>
            <a:tileRect/>
          </a:gradFill>
          <a:ln w="0"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base">
              <a:spcBef>
                <a:spcPct val="0"/>
              </a:spcBef>
              <a:spcAft>
                <a:spcPct val="0"/>
              </a:spcAft>
            </a:pPr>
            <a:endParaRPr lang="en-NZ" dirty="0">
              <a:solidFill>
                <a:srgbClr val="2A2A7E"/>
              </a:solidFill>
            </a:endParaRPr>
          </a:p>
        </p:txBody>
      </p:sp>
      <p:sp>
        <p:nvSpPr>
          <p:cNvPr id="6" name="Rectangle 5"/>
          <p:cNvSpPr/>
          <p:nvPr userDrawn="1"/>
        </p:nvSpPr>
        <p:spPr>
          <a:xfrm flipH="1">
            <a:off x="1100654" y="0"/>
            <a:ext cx="45719" cy="6858000"/>
          </a:xfrm>
          <a:prstGeom prst="rect">
            <a:avLst/>
          </a:prstGeom>
          <a:gradFill flip="none" rotWithShape="1">
            <a:gsLst>
              <a:gs pos="88000">
                <a:srgbClr val="39599C"/>
              </a:gs>
              <a:gs pos="45000">
                <a:srgbClr val="31418D"/>
              </a:gs>
              <a:gs pos="0">
                <a:srgbClr val="2A2A7E"/>
              </a:gs>
              <a:gs pos="100000">
                <a:srgbClr val="4172AD"/>
              </a:gs>
            </a:gsLst>
            <a:lin ang="2700000" scaled="1"/>
            <a:tileRect/>
          </a:gradFill>
          <a:ln w="0"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base">
              <a:spcBef>
                <a:spcPct val="0"/>
              </a:spcBef>
              <a:spcAft>
                <a:spcPct val="0"/>
              </a:spcAft>
            </a:pPr>
            <a:endParaRPr lang="en-NZ" dirty="0">
              <a:solidFill>
                <a:srgbClr val="2A2A7E"/>
              </a:solidFill>
            </a:endParaRPr>
          </a:p>
        </p:txBody>
      </p:sp>
      <p:sp>
        <p:nvSpPr>
          <p:cNvPr id="10" name="Slide Number Placeholder 12"/>
          <p:cNvSpPr>
            <a:spLocks noGrp="1"/>
          </p:cNvSpPr>
          <p:nvPr>
            <p:ph type="sldNum" sz="quarter" idx="16"/>
          </p:nvPr>
        </p:nvSpPr>
        <p:spPr>
          <a:xfrm>
            <a:off x="4031417" y="6356402"/>
            <a:ext cx="2133600" cy="365125"/>
          </a:xfrm>
        </p:spPr>
        <p:txBody>
          <a:bodyPr/>
          <a:lstStyle>
            <a:lvl1pPr algn="ctr">
              <a:defRPr b="1"/>
            </a:lvl1pPr>
          </a:lstStyle>
          <a:p>
            <a:fld id="{5E74316C-E23F-428A-8567-06E5DA18F3DA}" type="slidenum">
              <a:rPr lang="en-NZ" smtClean="0"/>
              <a:pPr/>
              <a:t>‹#›</a:t>
            </a:fld>
            <a:endParaRPr lang="en-NZ" dirty="0"/>
          </a:p>
        </p:txBody>
      </p:sp>
      <p:pic>
        <p:nvPicPr>
          <p:cNvPr id="9" name="Picture 2" descr="I:\Marketing\Logos and biz cards\Logos\Castalialogo Logo Twitter.bmp"/>
          <p:cNvPicPr>
            <a:picLocks noChangeAspect="1" noChangeArrowheads="1"/>
          </p:cNvPicPr>
          <p:nvPr userDrawn="1"/>
        </p:nvPicPr>
        <p:blipFill rotWithShape="1">
          <a:blip r:embed="rId2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29" t="13477" r="3357" b="39442"/>
          <a:stretch/>
        </p:blipFill>
        <p:spPr bwMode="auto">
          <a:xfrm>
            <a:off x="8175153" y="6372276"/>
            <a:ext cx="864097" cy="419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 Placeholder 10"/>
          <p:cNvSpPr>
            <a:spLocks noGrp="1"/>
          </p:cNvSpPr>
          <p:nvPr>
            <p:ph type="body" sz="quarter" idx="17" hasCustomPrompt="1"/>
          </p:nvPr>
        </p:nvSpPr>
        <p:spPr>
          <a:xfrm>
            <a:off x="1673225" y="1801816"/>
            <a:ext cx="6453188" cy="3957637"/>
          </a:xfrm>
        </p:spPr>
        <p:txBody>
          <a:bodyPr/>
          <a:lstStyle>
            <a:lvl1pPr>
              <a:defRPr sz="2000" baseline="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 lvl="0"/>
            <a:r>
              <a:rPr lang="en-NZ" dirty="0" smtClean="0"/>
              <a:t>[Enter subheadings in grey and current section heading in blue]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119612358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5" y="268307"/>
            <a:ext cx="9161463" cy="750887"/>
          </a:xfrm>
          <a:prstGeom prst="rect">
            <a:avLst/>
          </a:prstGeom>
          <a:gradFill flip="none" rotWithShape="1">
            <a:gsLst>
              <a:gs pos="0">
                <a:srgbClr val="2A2A7E"/>
              </a:gs>
              <a:gs pos="100000">
                <a:srgbClr val="4172AD"/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>
              <a:defRPr/>
            </a:pPr>
            <a:endParaRPr lang="en-NZ" dirty="0">
              <a:solidFill>
                <a:srgbClr val="FFFFFF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6"/>
            <a:ext cx="8229600" cy="4525963"/>
          </a:xfrm>
          <a:noFill/>
          <a:effectLst>
            <a:outerShdw blurRad="50800" dist="50800" dir="5400000" algn="ctr" rotWithShape="0">
              <a:schemeClr val="bg1"/>
            </a:outerShdw>
          </a:effectLst>
        </p:spPr>
        <p:txBody>
          <a:bodyPr/>
          <a:lstStyle>
            <a:lvl1pPr marL="457200" indent="-457200">
              <a:buSzPct val="100000"/>
              <a:buFont typeface="Wingdings" charset="2"/>
              <a:buChar char="§"/>
              <a:defRPr sz="2400">
                <a:solidFill>
                  <a:srgbClr val="002060"/>
                </a:solidFill>
              </a:defRPr>
            </a:lvl1pPr>
            <a:lvl2pPr marL="914400" indent="-457200">
              <a:buFont typeface="Lucida Grande"/>
              <a:buChar char="­"/>
              <a:defRPr sz="2000">
                <a:solidFill>
                  <a:srgbClr val="002060"/>
                </a:solidFill>
              </a:defRPr>
            </a:lvl2pPr>
            <a:lvl3pPr marL="1143000" indent="-228600">
              <a:buFont typeface="Arial"/>
              <a:buChar char="•"/>
              <a:defRPr sz="1800">
                <a:solidFill>
                  <a:srgbClr val="002060"/>
                </a:solidFill>
              </a:defRPr>
            </a:lvl3pPr>
            <a:lvl4pPr marL="1371600" indent="0">
              <a:buFontTx/>
              <a:buNone/>
              <a:defRPr sz="1600">
                <a:solidFill>
                  <a:srgbClr val="002060"/>
                </a:solidFill>
              </a:defRPr>
            </a:lvl4pPr>
            <a:lvl5pPr>
              <a:defRPr>
                <a:solidFill>
                  <a:srgbClr val="2A2A7E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457200" y="392133"/>
            <a:ext cx="8229600" cy="485775"/>
          </a:xfrm>
        </p:spPr>
        <p:txBody>
          <a:bodyPr>
            <a:noAutofit/>
          </a:bodyPr>
          <a:lstStyle>
            <a:lvl1pPr marL="0" indent="0">
              <a:buNone/>
              <a:defRPr sz="2800" b="1" i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6"/>
          </p:nvPr>
        </p:nvSpPr>
        <p:spPr>
          <a:xfrm>
            <a:off x="3505200" y="6356402"/>
            <a:ext cx="2133600" cy="365125"/>
          </a:xfrm>
        </p:spPr>
        <p:txBody>
          <a:bodyPr/>
          <a:lstStyle>
            <a:lvl1pPr algn="ctr">
              <a:defRPr b="1"/>
            </a:lvl1pPr>
          </a:lstStyle>
          <a:p>
            <a:fld id="{5E74316C-E23F-428A-8567-06E5DA18F3DA}" type="slidenum">
              <a:rPr lang="en-NZ" smtClean="0"/>
              <a:pPr/>
              <a:t>‹#›</a:t>
            </a:fld>
            <a:endParaRPr lang="en-NZ" dirty="0"/>
          </a:p>
        </p:txBody>
      </p:sp>
      <p:pic>
        <p:nvPicPr>
          <p:cNvPr id="6" name="Picture 2" descr="I:\Marketing\Logos and biz cards\Logos\Castalialogo Logo Twitter.bmp"/>
          <p:cNvPicPr>
            <a:picLocks noChangeAspect="1" noChangeArrowheads="1"/>
          </p:cNvPicPr>
          <p:nvPr userDrawn="1"/>
        </p:nvPicPr>
        <p:blipFill rotWithShape="1">
          <a:blip r:embed="rId2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29" t="13477" r="3357" b="39442"/>
          <a:stretch/>
        </p:blipFill>
        <p:spPr bwMode="auto">
          <a:xfrm>
            <a:off x="8175153" y="6372276"/>
            <a:ext cx="864097" cy="419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934149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12"/>
          <p:cNvSpPr>
            <a:spLocks noGrp="1"/>
          </p:cNvSpPr>
          <p:nvPr>
            <p:ph type="sldNum" sz="quarter" idx="16"/>
          </p:nvPr>
        </p:nvSpPr>
        <p:spPr>
          <a:xfrm>
            <a:off x="3505200" y="6356402"/>
            <a:ext cx="2133600" cy="365125"/>
          </a:xfrm>
        </p:spPr>
        <p:txBody>
          <a:bodyPr/>
          <a:lstStyle>
            <a:lvl1pPr algn="ctr">
              <a:defRPr b="1"/>
            </a:lvl1pPr>
          </a:lstStyle>
          <a:p>
            <a:fld id="{5E74316C-E23F-428A-8567-06E5DA18F3DA}" type="slidenum">
              <a:rPr lang="en-NZ" smtClean="0"/>
              <a:pPr/>
              <a:t>‹#›</a:t>
            </a:fld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98652087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act Us (simpl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5" y="268307"/>
            <a:ext cx="9161463" cy="750887"/>
          </a:xfrm>
          <a:prstGeom prst="rect">
            <a:avLst/>
          </a:prstGeom>
          <a:gradFill flip="none" rotWithShape="1">
            <a:gsLst>
              <a:gs pos="0">
                <a:srgbClr val="2A2A7E"/>
              </a:gs>
              <a:gs pos="100000">
                <a:srgbClr val="4172AD"/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>
              <a:defRPr/>
            </a:pPr>
            <a:endParaRPr lang="en-NZ" dirty="0">
              <a:solidFill>
                <a:srgbClr val="FFFFFF"/>
              </a:solidFill>
            </a:endParaRPr>
          </a:p>
        </p:txBody>
      </p:sp>
      <p:pic>
        <p:nvPicPr>
          <p:cNvPr id="5" name="Picture 2" descr="Castalialogo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0187" y="6127194"/>
            <a:ext cx="1244600" cy="560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230191" y="392133"/>
            <a:ext cx="8713787" cy="485775"/>
          </a:xfrm>
        </p:spPr>
        <p:txBody>
          <a:bodyPr>
            <a:noAutofit/>
          </a:bodyPr>
          <a:lstStyle>
            <a:lvl1pPr marL="0" indent="0">
              <a:buNone/>
              <a:defRPr sz="2800" b="1" i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dirty="0" smtClean="0"/>
              <a:t>Contact Us</a:t>
            </a:r>
          </a:p>
        </p:txBody>
      </p:sp>
      <p:sp>
        <p:nvSpPr>
          <p:cNvPr id="2" name="TextBox 1"/>
          <p:cNvSpPr txBox="1"/>
          <p:nvPr userDrawn="1"/>
        </p:nvSpPr>
        <p:spPr>
          <a:xfrm>
            <a:off x="1662550" y="6282045"/>
            <a:ext cx="712704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defTabSz="457200" fontAlgn="base">
              <a:spcBef>
                <a:spcPct val="0"/>
              </a:spcBef>
              <a:spcAft>
                <a:spcPct val="0"/>
              </a:spcAft>
            </a:pPr>
            <a:r>
              <a:rPr lang="en-NZ" sz="1600" b="1" dirty="0" smtClean="0">
                <a:solidFill>
                  <a:srgbClr val="002060"/>
                </a:solidFill>
                <a:ea typeface="MS PGothic" pitchFamily="34" charset="-128"/>
              </a:rPr>
              <a:t>Paris   •   Sydney   •   Wellington   •   Washington, DC.   •   New York   •   Bogotá    </a:t>
            </a:r>
            <a:endParaRPr lang="en-NZ" sz="1600" b="1" dirty="0">
              <a:solidFill>
                <a:srgbClr val="002060"/>
              </a:solidFill>
              <a:ea typeface="MS PGothic" pitchFamily="34" charset="-128"/>
            </a:endParaRPr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21" hasCustomPrompt="1"/>
          </p:nvPr>
        </p:nvSpPr>
        <p:spPr>
          <a:xfrm>
            <a:off x="1882039" y="1518532"/>
            <a:ext cx="5356225" cy="4030935"/>
          </a:xfrm>
        </p:spPr>
        <p:txBody>
          <a:bodyPr wrap="square" anchor="ctr"/>
          <a:lstStyle>
            <a:lvl1pPr marL="0" indent="0" algn="ctr">
              <a:buNone/>
              <a:defRPr sz="2000" b="0" i="0" baseline="0"/>
            </a:lvl1pPr>
            <a:lvl2pPr marL="0" marR="0" indent="0" algn="ctr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 sz="1600" b="0" baseline="0">
                <a:solidFill>
                  <a:srgbClr val="002060"/>
                </a:solidFill>
                <a:latin typeface="+mn-lt"/>
              </a:defRPr>
            </a:lvl2pPr>
            <a:lvl3pPr marL="0" marR="0" indent="0" algn="ctr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 sz="1400"/>
            </a:lvl3pPr>
            <a:lvl4pPr marL="1371600" indent="0" algn="ctr">
              <a:buNone/>
              <a:defRPr/>
            </a:lvl4pPr>
            <a:lvl5pPr marL="0" indent="0" algn="ctr">
              <a:lnSpc>
                <a:spcPct val="100000"/>
              </a:lnSpc>
              <a:buNone/>
              <a:defRPr sz="1400"/>
            </a:lvl5pPr>
          </a:lstStyle>
          <a:p>
            <a:pPr marL="0" marR="0" lvl="1" indent="0" algn="ctr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dirty="0" smtClean="0"/>
              <a:t>[Main Contact Name]</a:t>
            </a:r>
            <a:br>
              <a:rPr lang="en-US" dirty="0" smtClean="0"/>
            </a:br>
            <a:r>
              <a:rPr lang="en-US" dirty="0" smtClean="0"/>
              <a:t>[Title]</a:t>
            </a:r>
            <a:br>
              <a:rPr lang="en-US" dirty="0" smtClean="0"/>
            </a:br>
            <a:r>
              <a:rPr lang="en-US" dirty="0" smtClean="0"/>
              <a:t>Castalia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[Address details]</a:t>
            </a:r>
            <a:br>
              <a:rPr lang="en-US" dirty="0" smtClean="0"/>
            </a:br>
            <a:r>
              <a:rPr lang="en-US" dirty="0" smtClean="0"/>
              <a:t>[Address details]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[Phone Number]</a:t>
            </a:r>
            <a:br>
              <a:rPr lang="en-US" dirty="0" smtClean="0"/>
            </a:br>
            <a:r>
              <a:rPr lang="en-US" dirty="0" smtClean="0"/>
              <a:t>[Mobile Number]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[email address]</a:t>
            </a:r>
            <a:br>
              <a:rPr lang="en-US" dirty="0" smtClean="0"/>
            </a:br>
            <a:r>
              <a:rPr lang="en-US" dirty="0" err="1" smtClean="0"/>
              <a:t>www.castalia-advisors.com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309743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act Us (detailed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-19051" y="5524552"/>
            <a:ext cx="9176400" cy="1368425"/>
          </a:xfrm>
          <a:prstGeom prst="rect">
            <a:avLst/>
          </a:prstGeom>
          <a:gradFill flip="none" rotWithShape="1">
            <a:gsLst>
              <a:gs pos="0">
                <a:srgbClr val="2A2A7E"/>
              </a:gs>
              <a:gs pos="100000">
                <a:srgbClr val="4172AD"/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>
              <a:defRPr/>
            </a:pPr>
            <a:endParaRPr lang="en-NZ" dirty="0">
              <a:solidFill>
                <a:srgbClr val="FFFFFF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5" y="268307"/>
            <a:ext cx="9161463" cy="750887"/>
          </a:xfrm>
          <a:prstGeom prst="rect">
            <a:avLst/>
          </a:prstGeom>
          <a:gradFill flip="none" rotWithShape="1">
            <a:gsLst>
              <a:gs pos="0">
                <a:srgbClr val="2A2A7E"/>
              </a:gs>
              <a:gs pos="100000">
                <a:srgbClr val="4172AD"/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>
              <a:defRPr/>
            </a:pPr>
            <a:endParaRPr lang="en-NZ" dirty="0">
              <a:solidFill>
                <a:srgbClr val="FFFFFF"/>
              </a:solidFill>
            </a:endParaRPr>
          </a:p>
        </p:txBody>
      </p:sp>
      <p:sp>
        <p:nvSpPr>
          <p:cNvPr id="15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230191" y="392133"/>
            <a:ext cx="8713787" cy="485775"/>
          </a:xfrm>
        </p:spPr>
        <p:txBody>
          <a:bodyPr>
            <a:noAutofit/>
          </a:bodyPr>
          <a:lstStyle>
            <a:lvl1pPr marL="0" indent="0">
              <a:buNone/>
              <a:defRPr sz="2800" b="1" i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dirty="0" smtClean="0"/>
              <a:t>Contact Us</a:t>
            </a:r>
          </a:p>
        </p:txBody>
      </p:sp>
      <p:sp>
        <p:nvSpPr>
          <p:cNvPr id="22" name="Text Placeholder 1"/>
          <p:cNvSpPr txBox="1">
            <a:spLocks/>
          </p:cNvSpPr>
          <p:nvPr userDrawn="1"/>
        </p:nvSpPr>
        <p:spPr bwMode="auto">
          <a:xfrm>
            <a:off x="3065443" y="5538522"/>
            <a:ext cx="1486283" cy="1354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0" tIns="0" rIns="0" bIns="0" numCol="1" anchor="ctr" anchorCtr="1" compatLnSpc="1">
            <a:prstTxWarp prst="textNoShape">
              <a:avLst/>
            </a:prstTxWarp>
            <a:noAutofit/>
          </a:bodyPr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3200" kern="1200">
                <a:solidFill>
                  <a:srgbClr val="2A2A7E"/>
                </a:solidFill>
                <a:latin typeface="+mn-lt"/>
                <a:ea typeface="MS PGothic" pitchFamily="34" charset="-128"/>
                <a:cs typeface="ＭＳ Ｐゴシック" charset="0"/>
              </a:defRPr>
            </a:lvl1pPr>
            <a:lvl2pPr marL="0" indent="0" algn="ctr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1000" b="0" kern="1200" baseline="0">
                <a:solidFill>
                  <a:schemeClr val="bg1"/>
                </a:solidFill>
                <a:latin typeface="+mn-lt"/>
                <a:ea typeface="MS PGothic" pitchFamily="34" charset="-128"/>
                <a:cs typeface="+mn-cs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4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en-NZ" sz="1400" b="1" dirty="0" smtClean="0">
                <a:solidFill>
                  <a:srgbClr val="FFFFFF"/>
                </a:solidFill>
              </a:rPr>
              <a:t>Wellington</a:t>
            </a:r>
            <a:endParaRPr lang="en-NZ" sz="1100" b="1" dirty="0" smtClean="0">
              <a:solidFill>
                <a:srgbClr val="FFFFFF"/>
              </a:solidFill>
            </a:endParaRP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rgbClr val="FFFFFF"/>
                </a:solidFill>
              </a:rPr>
              <a:t>Level 2, 88 The Terrace</a:t>
            </a: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rgbClr val="FFFFFF"/>
                </a:solidFill>
              </a:rPr>
              <a:t>PO Box 10-225</a:t>
            </a: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rgbClr val="FFFFFF"/>
                </a:solidFill>
              </a:rPr>
              <a:t>Wellington </a:t>
            </a: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rgbClr val="FFFFFF"/>
                </a:solidFill>
              </a:rPr>
              <a:t>New Zealand</a:t>
            </a:r>
          </a:p>
        </p:txBody>
      </p:sp>
      <p:sp>
        <p:nvSpPr>
          <p:cNvPr id="23" name="Text Placeholder 1"/>
          <p:cNvSpPr txBox="1">
            <a:spLocks/>
          </p:cNvSpPr>
          <p:nvPr userDrawn="1"/>
        </p:nvSpPr>
        <p:spPr bwMode="auto">
          <a:xfrm>
            <a:off x="1555411" y="5531726"/>
            <a:ext cx="1486283" cy="1354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0" tIns="0" rIns="0" bIns="0" numCol="1" anchor="ctr" anchorCtr="1" compatLnSpc="1">
            <a:prstTxWarp prst="textNoShape">
              <a:avLst/>
            </a:prstTxWarp>
            <a:noAutofit/>
          </a:bodyPr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3200" kern="1200">
                <a:solidFill>
                  <a:srgbClr val="2A2A7E"/>
                </a:solidFill>
                <a:latin typeface="+mn-lt"/>
                <a:ea typeface="MS PGothic" pitchFamily="34" charset="-128"/>
                <a:cs typeface="ＭＳ Ｐゴシック" charset="0"/>
              </a:defRPr>
            </a:lvl1pPr>
            <a:lvl2pPr marL="0" indent="0" algn="ctr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1000" b="0" kern="1200" baseline="0">
                <a:solidFill>
                  <a:schemeClr val="bg1"/>
                </a:solidFill>
                <a:latin typeface="+mn-lt"/>
                <a:ea typeface="MS PGothic" pitchFamily="34" charset="-128"/>
                <a:cs typeface="+mn-cs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4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en-NZ" sz="1400" b="1" dirty="0" smtClean="0">
                <a:solidFill>
                  <a:srgbClr val="FFFFFF"/>
                </a:solidFill>
              </a:rPr>
              <a:t>Sydney</a:t>
            </a:r>
            <a:endParaRPr lang="en-NZ" sz="1100" b="1" dirty="0" smtClean="0">
              <a:solidFill>
                <a:srgbClr val="FFFFFF"/>
              </a:solidFill>
            </a:endParaRP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rgbClr val="FFFFFF"/>
                </a:solidFill>
              </a:rPr>
              <a:t>36 -38 Young Street</a:t>
            </a: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rgbClr val="FFFFFF"/>
                </a:solidFill>
              </a:rPr>
              <a:t>Sydney, NSW 2000</a:t>
            </a: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rgbClr val="FFFFFF"/>
                </a:solidFill>
              </a:rPr>
              <a:t>Australia</a:t>
            </a:r>
          </a:p>
        </p:txBody>
      </p:sp>
      <p:sp>
        <p:nvSpPr>
          <p:cNvPr id="24" name="Text Placeholder 1"/>
          <p:cNvSpPr txBox="1">
            <a:spLocks/>
          </p:cNvSpPr>
          <p:nvPr userDrawn="1"/>
        </p:nvSpPr>
        <p:spPr bwMode="auto">
          <a:xfrm>
            <a:off x="4585438" y="5531726"/>
            <a:ext cx="1486283" cy="1354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0" tIns="0" rIns="0" bIns="0" numCol="1" anchor="ctr" anchorCtr="1" compatLnSpc="1">
            <a:prstTxWarp prst="textNoShape">
              <a:avLst/>
            </a:prstTxWarp>
            <a:noAutofit/>
          </a:bodyPr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3200" kern="1200">
                <a:solidFill>
                  <a:srgbClr val="2A2A7E"/>
                </a:solidFill>
                <a:latin typeface="+mn-lt"/>
                <a:ea typeface="MS PGothic" pitchFamily="34" charset="-128"/>
                <a:cs typeface="ＭＳ Ｐゴシック" charset="0"/>
              </a:defRPr>
            </a:lvl1pPr>
            <a:lvl2pPr marL="0" indent="0" algn="ctr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1000" b="0" kern="1200" baseline="0">
                <a:solidFill>
                  <a:schemeClr val="bg1"/>
                </a:solidFill>
                <a:latin typeface="+mn-lt"/>
                <a:ea typeface="MS PGothic" pitchFamily="34" charset="-128"/>
                <a:cs typeface="+mn-cs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4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en-NZ" sz="1400" b="1" dirty="0" smtClean="0">
                <a:solidFill>
                  <a:srgbClr val="FFFFFF"/>
                </a:solidFill>
              </a:rPr>
              <a:t>Washington</a:t>
            </a: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rgbClr val="FFFFFF"/>
                </a:solidFill>
              </a:rPr>
              <a:t>1747 Pennsylvania Ave NW Suite 1200</a:t>
            </a: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rgbClr val="FFFFFF"/>
                </a:solidFill>
              </a:rPr>
              <a:t>Washington DC </a:t>
            </a: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rgbClr val="FFFFFF"/>
                </a:solidFill>
              </a:rPr>
              <a:t>20006, USA</a:t>
            </a:r>
          </a:p>
        </p:txBody>
      </p:sp>
      <p:sp>
        <p:nvSpPr>
          <p:cNvPr id="25" name="Text Placeholder 1"/>
          <p:cNvSpPr txBox="1">
            <a:spLocks/>
          </p:cNvSpPr>
          <p:nvPr userDrawn="1"/>
        </p:nvSpPr>
        <p:spPr bwMode="auto">
          <a:xfrm>
            <a:off x="6107347" y="5535249"/>
            <a:ext cx="1486283" cy="1354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0" tIns="0" rIns="0" bIns="0" numCol="1" anchor="ctr" anchorCtr="1" compatLnSpc="1">
            <a:prstTxWarp prst="textNoShape">
              <a:avLst/>
            </a:prstTxWarp>
            <a:noAutofit/>
          </a:bodyPr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3200" kern="1200">
                <a:solidFill>
                  <a:srgbClr val="2A2A7E"/>
                </a:solidFill>
                <a:latin typeface="+mn-lt"/>
                <a:ea typeface="MS PGothic" pitchFamily="34" charset="-128"/>
                <a:cs typeface="ＭＳ Ｐゴシック" charset="0"/>
              </a:defRPr>
            </a:lvl1pPr>
            <a:lvl2pPr marL="0" indent="0" algn="ctr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1000" b="0" kern="1200" baseline="0">
                <a:solidFill>
                  <a:schemeClr val="bg1"/>
                </a:solidFill>
                <a:latin typeface="+mn-lt"/>
                <a:ea typeface="MS PGothic" pitchFamily="34" charset="-128"/>
                <a:cs typeface="+mn-cs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4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en-NZ" sz="1400" b="1" dirty="0" smtClean="0">
                <a:solidFill>
                  <a:srgbClr val="FFFFFF"/>
                </a:solidFill>
              </a:rPr>
              <a:t>New York</a:t>
            </a: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rgbClr val="FFFFFF"/>
                </a:solidFill>
              </a:rPr>
              <a:t>200 Park Avenue </a:t>
            </a: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rgbClr val="FFFFFF"/>
                </a:solidFill>
              </a:rPr>
              <a:t>Suite 1744</a:t>
            </a: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rgbClr val="FFFFFF"/>
                </a:solidFill>
              </a:rPr>
              <a:t>New York, NY </a:t>
            </a: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rgbClr val="FFFFFF"/>
                </a:solidFill>
              </a:rPr>
              <a:t>10166, USA</a:t>
            </a:r>
          </a:p>
        </p:txBody>
      </p:sp>
      <p:sp>
        <p:nvSpPr>
          <p:cNvPr id="26" name="Text Placeholder 1"/>
          <p:cNvSpPr txBox="1">
            <a:spLocks/>
          </p:cNvSpPr>
          <p:nvPr userDrawn="1"/>
        </p:nvSpPr>
        <p:spPr bwMode="auto">
          <a:xfrm>
            <a:off x="7617379" y="5535249"/>
            <a:ext cx="1486283" cy="1354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0" tIns="0" rIns="0" bIns="0" numCol="1" anchor="ctr" anchorCtr="1" compatLnSpc="1">
            <a:prstTxWarp prst="textNoShape">
              <a:avLst/>
            </a:prstTxWarp>
            <a:noAutofit/>
          </a:bodyPr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3200" kern="1200">
                <a:solidFill>
                  <a:srgbClr val="2A2A7E"/>
                </a:solidFill>
                <a:latin typeface="+mn-lt"/>
                <a:ea typeface="MS PGothic" pitchFamily="34" charset="-128"/>
                <a:cs typeface="ＭＳ Ｐゴシック" charset="0"/>
              </a:defRPr>
            </a:lvl1pPr>
            <a:lvl2pPr marL="0" indent="0" algn="ctr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1000" b="0" kern="1200" baseline="0">
                <a:solidFill>
                  <a:schemeClr val="bg1"/>
                </a:solidFill>
                <a:latin typeface="+mn-lt"/>
                <a:ea typeface="MS PGothic" pitchFamily="34" charset="-128"/>
                <a:cs typeface="+mn-cs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4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es-ES_tradnl" sz="1400" b="1" dirty="0" smtClean="0">
                <a:solidFill>
                  <a:srgbClr val="FFFFFF"/>
                </a:solidFill>
              </a:rPr>
              <a:t>Bogotá</a:t>
            </a:r>
            <a:endParaRPr lang="es-ES_tradnl" sz="1100" b="1" dirty="0" smtClean="0">
              <a:solidFill>
                <a:srgbClr val="FFFFFF"/>
              </a:solidFill>
            </a:endParaRPr>
          </a:p>
          <a:p>
            <a:pPr marL="0" indent="0" algn="ctr">
              <a:buFont typeface="Arial" pitchFamily="34" charset="0"/>
              <a:buNone/>
            </a:pPr>
            <a:r>
              <a:rPr lang="es-ES_tradnl" sz="900" dirty="0" smtClean="0">
                <a:solidFill>
                  <a:srgbClr val="FFFFFF"/>
                </a:solidFill>
              </a:rPr>
              <a:t>Carrera 7 No. 99-53</a:t>
            </a:r>
          </a:p>
          <a:p>
            <a:pPr marL="0" indent="0" algn="ctr">
              <a:buFont typeface="Arial" pitchFamily="34" charset="0"/>
              <a:buNone/>
            </a:pPr>
            <a:r>
              <a:rPr lang="es-ES_tradnl" sz="900" dirty="0" smtClean="0">
                <a:solidFill>
                  <a:srgbClr val="FFFFFF"/>
                </a:solidFill>
              </a:rPr>
              <a:t>Torre 1, Oficina 1424</a:t>
            </a:r>
          </a:p>
          <a:p>
            <a:pPr marL="0" indent="0" algn="ctr">
              <a:buFont typeface="Arial" pitchFamily="34" charset="0"/>
              <a:buNone/>
            </a:pPr>
            <a:r>
              <a:rPr lang="es-ES_tradnl" sz="900" dirty="0" smtClean="0">
                <a:solidFill>
                  <a:srgbClr val="FFFFFF"/>
                </a:solidFill>
              </a:rPr>
              <a:t>Bogotá</a:t>
            </a:r>
          </a:p>
          <a:p>
            <a:pPr marL="0" indent="0" algn="ctr">
              <a:buFont typeface="Arial" pitchFamily="34" charset="0"/>
              <a:buNone/>
            </a:pPr>
            <a:r>
              <a:rPr lang="es-ES_tradnl" sz="900" dirty="0" smtClean="0">
                <a:solidFill>
                  <a:srgbClr val="FFFFFF"/>
                </a:solidFill>
              </a:rPr>
              <a:t>Colombia</a:t>
            </a:r>
            <a:endParaRPr lang="es-ES_tradnl" sz="900" dirty="0">
              <a:solidFill>
                <a:srgbClr val="FFFFFF"/>
              </a:solidFill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21" hasCustomPrompt="1"/>
          </p:nvPr>
        </p:nvSpPr>
        <p:spPr>
          <a:xfrm>
            <a:off x="1882039" y="1187468"/>
            <a:ext cx="5356225" cy="4030935"/>
          </a:xfrm>
        </p:spPr>
        <p:txBody>
          <a:bodyPr wrap="square" anchor="ctr"/>
          <a:lstStyle>
            <a:lvl1pPr marL="0" indent="0" algn="ctr">
              <a:buNone/>
              <a:defRPr sz="2000" b="0" i="0" baseline="0"/>
            </a:lvl1pPr>
            <a:lvl2pPr marL="0" marR="0" indent="0" algn="ctr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 sz="1600" b="0" baseline="0">
                <a:solidFill>
                  <a:srgbClr val="002060"/>
                </a:solidFill>
                <a:latin typeface="+mn-lt"/>
              </a:defRPr>
            </a:lvl2pPr>
            <a:lvl3pPr marL="0" marR="0" indent="0" algn="ctr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 sz="1400"/>
            </a:lvl3pPr>
            <a:lvl4pPr marL="1371600" indent="0" algn="ctr">
              <a:buNone/>
              <a:defRPr/>
            </a:lvl4pPr>
            <a:lvl5pPr marL="0" indent="0" algn="ctr">
              <a:lnSpc>
                <a:spcPct val="100000"/>
              </a:lnSpc>
              <a:buNone/>
              <a:defRPr sz="1400"/>
            </a:lvl5pPr>
          </a:lstStyle>
          <a:p>
            <a:pPr marL="0" marR="0" lvl="1" indent="0" algn="ctr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dirty="0" smtClean="0"/>
              <a:t>[Main Contact Name]</a:t>
            </a:r>
            <a:br>
              <a:rPr lang="en-US" dirty="0" smtClean="0"/>
            </a:br>
            <a:r>
              <a:rPr lang="en-US" dirty="0" smtClean="0"/>
              <a:t>[Title]</a:t>
            </a:r>
            <a:br>
              <a:rPr lang="en-US" dirty="0" smtClean="0"/>
            </a:br>
            <a:r>
              <a:rPr lang="en-US" dirty="0" smtClean="0"/>
              <a:t>Castalia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[Address details]</a:t>
            </a:r>
            <a:br>
              <a:rPr lang="en-US" dirty="0" smtClean="0"/>
            </a:br>
            <a:r>
              <a:rPr lang="en-US" dirty="0" smtClean="0"/>
              <a:t>[Address details]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[Phone Number]</a:t>
            </a:r>
            <a:br>
              <a:rPr lang="en-US" dirty="0" smtClean="0"/>
            </a:br>
            <a:r>
              <a:rPr lang="en-US" dirty="0" smtClean="0"/>
              <a:t>[Mobile Number]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[email address]</a:t>
            </a:r>
            <a:br>
              <a:rPr lang="en-US" dirty="0" smtClean="0"/>
            </a:br>
            <a:r>
              <a:rPr lang="en-US" dirty="0" err="1" smtClean="0"/>
              <a:t>www.castalia-advisors.com</a:t>
            </a:r>
            <a:endParaRPr lang="en-US" dirty="0" smtClean="0"/>
          </a:p>
        </p:txBody>
      </p:sp>
      <p:sp>
        <p:nvSpPr>
          <p:cNvPr id="29" name="Text Placeholder 1"/>
          <p:cNvSpPr txBox="1">
            <a:spLocks/>
          </p:cNvSpPr>
          <p:nvPr userDrawn="1"/>
        </p:nvSpPr>
        <p:spPr bwMode="auto">
          <a:xfrm>
            <a:off x="69127" y="5531695"/>
            <a:ext cx="1486283" cy="1354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0" tIns="0" rIns="0" bIns="0" numCol="1" anchor="ctr" anchorCtr="1" compatLnSpc="1">
            <a:prstTxWarp prst="textNoShape">
              <a:avLst/>
            </a:prstTxWarp>
            <a:noAutofit/>
          </a:bodyPr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3200" kern="1200">
                <a:solidFill>
                  <a:srgbClr val="2A2A7E"/>
                </a:solidFill>
                <a:latin typeface="+mn-lt"/>
                <a:ea typeface="MS PGothic" pitchFamily="34" charset="-128"/>
                <a:cs typeface="ＭＳ Ｐゴシック" charset="0"/>
              </a:defRPr>
            </a:lvl1pPr>
            <a:lvl2pPr marL="0" indent="0" algn="ctr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1000" b="0" kern="1200" baseline="0">
                <a:solidFill>
                  <a:schemeClr val="bg1"/>
                </a:solidFill>
                <a:latin typeface="+mn-lt"/>
                <a:ea typeface="MS PGothic" pitchFamily="34" charset="-128"/>
                <a:cs typeface="+mn-cs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4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en-NZ" sz="1400" b="1" dirty="0" smtClean="0">
                <a:solidFill>
                  <a:srgbClr val="FFFFFF"/>
                </a:solidFill>
              </a:rPr>
              <a:t>Paris</a:t>
            </a:r>
            <a:endParaRPr lang="en-NZ" sz="1100" b="1" dirty="0" smtClean="0">
              <a:solidFill>
                <a:srgbClr val="FFFFFF"/>
              </a:solidFill>
            </a:endParaRP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rgbClr val="FFFFFF"/>
                </a:solidFill>
              </a:rPr>
              <a:t>7 Rue Claude </a:t>
            </a:r>
            <a:r>
              <a:rPr lang="en-NZ" sz="900" dirty="0" err="1" smtClean="0">
                <a:solidFill>
                  <a:srgbClr val="FFFFFF"/>
                </a:solidFill>
              </a:rPr>
              <a:t>Chahu</a:t>
            </a:r>
            <a:endParaRPr lang="en-NZ" sz="900" dirty="0" smtClean="0">
              <a:solidFill>
                <a:srgbClr val="FFFFFF"/>
              </a:solidFill>
            </a:endParaRP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rgbClr val="FFFFFF"/>
                </a:solidFill>
              </a:rPr>
              <a:t>75116 Paris</a:t>
            </a: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rgbClr val="FFFFFF"/>
                </a:solidFill>
              </a:rPr>
              <a:t>France</a:t>
            </a:r>
          </a:p>
        </p:txBody>
      </p:sp>
    </p:spTree>
    <p:extLst>
      <p:ext uri="{BB962C8B-B14F-4D97-AF65-F5344CB8AC3E}">
        <p14:creationId xmlns:p14="http://schemas.microsoft.com/office/powerpoint/2010/main" val="310949309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570E33-20DA-4D99-8BED-8750A0A9E963}" type="datetimeFigureOut">
              <a:rPr lang="en-US" smtClean="0"/>
              <a:t>7/29/2015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AAC026-A3D7-40E6-8476-966772726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7742517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- with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-4763"/>
            <a:ext cx="9180513" cy="625476"/>
          </a:xfrm>
          <a:prstGeom prst="rect">
            <a:avLst/>
          </a:prstGeom>
          <a:gradFill flip="none" rotWithShape="1">
            <a:gsLst>
              <a:gs pos="0">
                <a:srgbClr val="2A2A7E"/>
              </a:gs>
              <a:gs pos="100000">
                <a:srgbClr val="4172AD"/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>
              <a:defRPr/>
            </a:pPr>
            <a:endParaRPr lang="en-NZ" dirty="0">
              <a:solidFill>
                <a:srgbClr val="FFFFFF"/>
              </a:solidFill>
            </a:endParaRPr>
          </a:p>
        </p:txBody>
      </p:sp>
      <p:pic>
        <p:nvPicPr>
          <p:cNvPr id="9" name="Picture 2" descr="Castalialogo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7634" y="1261376"/>
            <a:ext cx="2178050" cy="977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ectangle 9"/>
          <p:cNvSpPr/>
          <p:nvPr/>
        </p:nvSpPr>
        <p:spPr>
          <a:xfrm>
            <a:off x="5" y="5892800"/>
            <a:ext cx="9161463" cy="977900"/>
          </a:xfrm>
          <a:prstGeom prst="rect">
            <a:avLst/>
          </a:prstGeom>
          <a:gradFill flip="none" rotWithShape="1">
            <a:gsLst>
              <a:gs pos="0">
                <a:srgbClr val="2A2A7E"/>
              </a:gs>
              <a:gs pos="100000">
                <a:srgbClr val="4172AD"/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r" defTabSz="457200">
              <a:defRPr/>
            </a:pPr>
            <a:endParaRPr lang="en-NZ" sz="2400" i="1" dirty="0">
              <a:solidFill>
                <a:srgbClr val="FFFFFF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5" y="3028953"/>
            <a:ext cx="9161463" cy="1368425"/>
          </a:xfrm>
          <a:prstGeom prst="rect">
            <a:avLst/>
          </a:prstGeom>
          <a:gradFill flip="none" rotWithShape="1">
            <a:gsLst>
              <a:gs pos="0">
                <a:srgbClr val="2A2A7E"/>
              </a:gs>
              <a:gs pos="100000">
                <a:srgbClr val="4172AD"/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>
              <a:defRPr/>
            </a:pPr>
            <a:endParaRPr lang="en-NZ" dirty="0">
              <a:solidFill>
                <a:srgbClr val="FFFFFF"/>
              </a:solidFill>
            </a:endParaRPr>
          </a:p>
        </p:txBody>
      </p:sp>
      <p:sp>
        <p:nvSpPr>
          <p:cNvPr id="32" name="Picture Placeholder 31"/>
          <p:cNvSpPr>
            <a:spLocks noGrp="1"/>
          </p:cNvSpPr>
          <p:nvPr>
            <p:ph type="pic" sz="quarter" idx="12"/>
          </p:nvPr>
        </p:nvSpPr>
        <p:spPr>
          <a:xfrm>
            <a:off x="11" y="4397397"/>
            <a:ext cx="2297113" cy="1495425"/>
          </a:xfrm>
        </p:spPr>
        <p:txBody>
          <a:bodyPr rtlCol="0" anchor="ctr">
            <a:normAutofit/>
          </a:bodyPr>
          <a:lstStyle>
            <a:lvl1pPr marL="0" indent="0" algn="ctr">
              <a:buNone/>
              <a:defRPr sz="14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 smtClean="0"/>
          </a:p>
        </p:txBody>
      </p:sp>
      <p:sp>
        <p:nvSpPr>
          <p:cNvPr id="33" name="Picture Placeholder 31"/>
          <p:cNvSpPr>
            <a:spLocks noGrp="1"/>
          </p:cNvSpPr>
          <p:nvPr>
            <p:ph type="pic" sz="quarter" idx="13"/>
          </p:nvPr>
        </p:nvSpPr>
        <p:spPr>
          <a:xfrm>
            <a:off x="2297124" y="4397397"/>
            <a:ext cx="2297113" cy="1495425"/>
          </a:xfrm>
        </p:spPr>
        <p:txBody>
          <a:bodyPr rtlCol="0" anchor="ctr">
            <a:normAutofit/>
          </a:bodyPr>
          <a:lstStyle>
            <a:lvl1pPr marL="0" indent="0" algn="ctr">
              <a:buNone/>
              <a:defRPr sz="14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 smtClean="0"/>
          </a:p>
        </p:txBody>
      </p:sp>
      <p:sp>
        <p:nvSpPr>
          <p:cNvPr id="35" name="Picture Placeholder 31"/>
          <p:cNvSpPr>
            <a:spLocks noGrp="1"/>
          </p:cNvSpPr>
          <p:nvPr>
            <p:ph type="pic" sz="quarter" idx="15"/>
          </p:nvPr>
        </p:nvSpPr>
        <p:spPr>
          <a:xfrm>
            <a:off x="6891350" y="4397397"/>
            <a:ext cx="2297113" cy="1495425"/>
          </a:xfrm>
        </p:spPr>
        <p:txBody>
          <a:bodyPr rtlCol="0" anchor="ctr">
            <a:normAutofit/>
          </a:bodyPr>
          <a:lstStyle>
            <a:lvl1pPr marL="0" indent="0" algn="ctr">
              <a:buNone/>
              <a:defRPr sz="14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 smtClean="0"/>
          </a:p>
        </p:txBody>
      </p:sp>
      <p:sp>
        <p:nvSpPr>
          <p:cNvPr id="34" name="Picture Placeholder 31"/>
          <p:cNvSpPr>
            <a:spLocks noGrp="1"/>
          </p:cNvSpPr>
          <p:nvPr>
            <p:ph type="pic" sz="quarter" idx="14"/>
          </p:nvPr>
        </p:nvSpPr>
        <p:spPr>
          <a:xfrm>
            <a:off x="4594237" y="4397397"/>
            <a:ext cx="2297113" cy="1495425"/>
          </a:xfrm>
        </p:spPr>
        <p:txBody>
          <a:bodyPr rtlCol="0" anchor="ctr">
            <a:normAutofit/>
          </a:bodyPr>
          <a:lstStyle>
            <a:lvl1pPr marL="0" indent="0" algn="ctr">
              <a:buNone/>
              <a:defRPr sz="14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 smtClean="0"/>
          </a:p>
        </p:txBody>
      </p:sp>
      <p:sp>
        <p:nvSpPr>
          <p:cNvPr id="29" name="Text Placeholder 28"/>
          <p:cNvSpPr>
            <a:spLocks noGrp="1"/>
          </p:cNvSpPr>
          <p:nvPr>
            <p:ph type="body" sz="quarter" idx="10" hasCustomPrompt="1"/>
          </p:nvPr>
        </p:nvSpPr>
        <p:spPr>
          <a:xfrm>
            <a:off x="297261" y="3377325"/>
            <a:ext cx="8595919" cy="622300"/>
          </a:xfrm>
        </p:spPr>
        <p:txBody>
          <a:bodyPr>
            <a:normAutofit/>
          </a:bodyPr>
          <a:lstStyle>
            <a:lvl1pPr marL="0" indent="0" algn="r">
              <a:buNone/>
              <a:defRPr sz="3200" b="1" i="1" baseline="0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dirty="0" smtClean="0"/>
              <a:t>[Title]</a:t>
            </a:r>
          </a:p>
        </p:txBody>
      </p:sp>
      <p:sp>
        <p:nvSpPr>
          <p:cNvPr id="30" name="Text Placeholder 28"/>
          <p:cNvSpPr>
            <a:spLocks noGrp="1"/>
          </p:cNvSpPr>
          <p:nvPr>
            <p:ph type="body" sz="quarter" idx="11" hasCustomPrompt="1"/>
          </p:nvPr>
        </p:nvSpPr>
        <p:spPr>
          <a:xfrm>
            <a:off x="2608263" y="6029070"/>
            <a:ext cx="6284912" cy="622300"/>
          </a:xfrm>
        </p:spPr>
        <p:txBody>
          <a:bodyPr>
            <a:normAutofit/>
          </a:bodyPr>
          <a:lstStyle>
            <a:lvl1pPr marL="0" indent="0" algn="r">
              <a:buNone/>
              <a:defRPr sz="2400" b="0" i="1" baseline="0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dirty="0" smtClean="0"/>
              <a:t>[Presenter], [Month Year]</a:t>
            </a:r>
          </a:p>
        </p:txBody>
      </p:sp>
    </p:spTree>
    <p:extLst>
      <p:ext uri="{BB962C8B-B14F-4D97-AF65-F5344CB8AC3E}">
        <p14:creationId xmlns:p14="http://schemas.microsoft.com/office/powerpoint/2010/main" val="8329607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- no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906"/>
          <a:stretch/>
        </p:blipFill>
        <p:spPr>
          <a:xfrm>
            <a:off x="0" y="1"/>
            <a:ext cx="9144000" cy="6858000"/>
          </a:xfrm>
          <a:prstGeom prst="rect">
            <a:avLst/>
          </a:prstGeom>
        </p:spPr>
      </p:pic>
      <p:sp>
        <p:nvSpPr>
          <p:cNvPr id="9" name="Text Placeholder 28"/>
          <p:cNvSpPr>
            <a:spLocks noGrp="1"/>
          </p:cNvSpPr>
          <p:nvPr>
            <p:ph type="body" sz="quarter" idx="10" hasCustomPrompt="1"/>
          </p:nvPr>
        </p:nvSpPr>
        <p:spPr>
          <a:xfrm>
            <a:off x="948526" y="2238250"/>
            <a:ext cx="7246960" cy="1897039"/>
          </a:xfrm>
          <a:solidFill>
            <a:schemeClr val="bg1">
              <a:alpha val="45000"/>
            </a:schemeClr>
          </a:solidFill>
        </p:spPr>
        <p:txBody>
          <a:bodyPr anchor="b">
            <a:normAutofit/>
          </a:bodyPr>
          <a:lstStyle>
            <a:lvl1pPr marL="0" indent="0" algn="l">
              <a:buNone/>
              <a:defRPr sz="4800" b="1" i="1" cap="all" baseline="0">
                <a:solidFill>
                  <a:srgbClr val="002060"/>
                </a:solidFill>
              </a:defRPr>
            </a:lvl1pPr>
          </a:lstStyle>
          <a:p>
            <a:pPr lvl="0"/>
            <a:r>
              <a:rPr lang="en-US" dirty="0" smtClean="0"/>
              <a:t>[presentation title]</a:t>
            </a:r>
          </a:p>
        </p:txBody>
      </p:sp>
      <p:sp>
        <p:nvSpPr>
          <p:cNvPr id="10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948526" y="4135275"/>
            <a:ext cx="7246960" cy="1201003"/>
          </a:xfrm>
          <a:solidFill>
            <a:schemeClr val="bg1">
              <a:alpha val="21000"/>
            </a:schemeClr>
          </a:solidFill>
        </p:spPr>
        <p:txBody>
          <a:bodyPr/>
          <a:lstStyle>
            <a:lvl1pPr marL="0" indent="0" algn="l">
              <a:buNone/>
              <a:defRPr sz="2400" b="1">
                <a:solidFill>
                  <a:schemeClr val="bg1"/>
                </a:solidFill>
              </a:defRPr>
            </a:lvl1pPr>
          </a:lstStyle>
          <a:p>
            <a:r>
              <a:rPr lang="en-NZ" dirty="0" smtClean="0"/>
              <a:t>[Presenter Name/ Client/ Date]</a:t>
            </a: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966" y="405522"/>
            <a:ext cx="2373856" cy="10684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5862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/Content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-15755" y="0"/>
            <a:ext cx="1040525" cy="6858000"/>
          </a:xfrm>
          <a:prstGeom prst="rect">
            <a:avLst/>
          </a:prstGeom>
          <a:gradFill flip="none" rotWithShape="1">
            <a:gsLst>
              <a:gs pos="88000">
                <a:srgbClr val="39599C"/>
              </a:gs>
              <a:gs pos="45000">
                <a:srgbClr val="31418D"/>
              </a:gs>
              <a:gs pos="0">
                <a:srgbClr val="2A2A7E"/>
              </a:gs>
              <a:gs pos="100000">
                <a:srgbClr val="4172AD"/>
              </a:gs>
            </a:gsLst>
            <a:lin ang="2700000" scaled="1"/>
            <a:tileRect/>
          </a:gradFill>
          <a:ln w="0"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base">
              <a:spcBef>
                <a:spcPct val="0"/>
              </a:spcBef>
              <a:spcAft>
                <a:spcPct val="0"/>
              </a:spcAft>
            </a:pPr>
            <a:endParaRPr lang="en-NZ" dirty="0">
              <a:solidFill>
                <a:srgbClr val="2A2A7E"/>
              </a:solidFill>
            </a:endParaRPr>
          </a:p>
        </p:txBody>
      </p:sp>
      <p:sp>
        <p:nvSpPr>
          <p:cNvPr id="6" name="Rectangle 5"/>
          <p:cNvSpPr/>
          <p:nvPr userDrawn="1"/>
        </p:nvSpPr>
        <p:spPr>
          <a:xfrm flipH="1">
            <a:off x="1100639" y="0"/>
            <a:ext cx="45719" cy="6858000"/>
          </a:xfrm>
          <a:prstGeom prst="rect">
            <a:avLst/>
          </a:prstGeom>
          <a:gradFill flip="none" rotWithShape="1">
            <a:gsLst>
              <a:gs pos="88000">
                <a:srgbClr val="39599C"/>
              </a:gs>
              <a:gs pos="45000">
                <a:srgbClr val="31418D"/>
              </a:gs>
              <a:gs pos="0">
                <a:srgbClr val="2A2A7E"/>
              </a:gs>
              <a:gs pos="100000">
                <a:srgbClr val="4172AD"/>
              </a:gs>
            </a:gsLst>
            <a:lin ang="2700000" scaled="1"/>
            <a:tileRect/>
          </a:gradFill>
          <a:ln w="0"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base">
              <a:spcBef>
                <a:spcPct val="0"/>
              </a:spcBef>
              <a:spcAft>
                <a:spcPct val="0"/>
              </a:spcAft>
            </a:pPr>
            <a:endParaRPr lang="en-NZ" dirty="0">
              <a:solidFill>
                <a:srgbClr val="2A2A7E"/>
              </a:solidFill>
            </a:endParaRPr>
          </a:p>
        </p:txBody>
      </p:sp>
      <p:sp>
        <p:nvSpPr>
          <p:cNvPr id="10" name="Slide Number Placeholder 12"/>
          <p:cNvSpPr>
            <a:spLocks noGrp="1"/>
          </p:cNvSpPr>
          <p:nvPr>
            <p:ph type="sldNum" sz="quarter" idx="16"/>
          </p:nvPr>
        </p:nvSpPr>
        <p:spPr>
          <a:xfrm>
            <a:off x="4031417" y="6356372"/>
            <a:ext cx="2133600" cy="365125"/>
          </a:xfrm>
        </p:spPr>
        <p:txBody>
          <a:bodyPr/>
          <a:lstStyle>
            <a:lvl1pPr algn="ctr">
              <a:defRPr b="1"/>
            </a:lvl1pPr>
          </a:lstStyle>
          <a:p>
            <a:fld id="{5E74316C-E23F-428A-8567-06E5DA18F3DA}" type="slidenum">
              <a:rPr lang="en-NZ" smtClean="0"/>
              <a:pPr/>
              <a:t>‹#›</a:t>
            </a:fld>
            <a:endParaRPr lang="en-NZ" dirty="0"/>
          </a:p>
        </p:txBody>
      </p:sp>
      <p:pic>
        <p:nvPicPr>
          <p:cNvPr id="7" name="Picture 2" descr="I:\Marketing\Logos and biz cards\Logos\Castalialogo Logo Twitter.bmp"/>
          <p:cNvPicPr>
            <a:picLocks noChangeAspect="1" noChangeArrowheads="1"/>
          </p:cNvPicPr>
          <p:nvPr userDrawn="1"/>
        </p:nvPicPr>
        <p:blipFill rotWithShape="1">
          <a:blip r:embed="rId2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29" t="13477" r="3357" b="39442"/>
          <a:stretch/>
        </p:blipFill>
        <p:spPr bwMode="auto">
          <a:xfrm>
            <a:off x="8175138" y="6372246"/>
            <a:ext cx="864097" cy="419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>
          <a:xfrm>
            <a:off x="1673534" y="489325"/>
            <a:ext cx="6452563" cy="787384"/>
          </a:xfrm>
          <a:noFill/>
        </p:spPr>
        <p:txBody>
          <a:bodyPr anchor="ctr" anchorCtr="0"/>
          <a:lstStyle>
            <a:lvl1pPr algn="l">
              <a:defRPr sz="2800" b="1" i="1" cap="all">
                <a:solidFill>
                  <a:srgbClr val="2A2A7E"/>
                </a:solidFill>
              </a:defRPr>
            </a:lvl1pPr>
          </a:lstStyle>
          <a:p>
            <a:r>
              <a:rPr lang="en-US" dirty="0" smtClean="0"/>
              <a:t>[contents/Section Heading]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quarter" idx="17" hasCustomPrompt="1"/>
          </p:nvPr>
        </p:nvSpPr>
        <p:spPr>
          <a:xfrm>
            <a:off x="1673225" y="1692277"/>
            <a:ext cx="6453188" cy="4094163"/>
          </a:xfrm>
          <a:effectLst/>
        </p:spPr>
        <p:txBody>
          <a:bodyPr/>
          <a:lstStyle>
            <a:lvl1pPr marL="285750" marR="0" indent="-28575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 sz="2000"/>
            </a:lvl1pPr>
          </a:lstStyle>
          <a:p>
            <a:pPr marL="285750" indent="-285750">
              <a:buFont typeface="Arial" pitchFamily="34" charset="0"/>
              <a:buChar char="•"/>
            </a:pPr>
            <a:r>
              <a:rPr lang="en-NZ" sz="2000" dirty="0" smtClean="0">
                <a:solidFill>
                  <a:srgbClr val="002060"/>
                </a:solidFill>
              </a:rPr>
              <a:t>[Enter</a:t>
            </a:r>
            <a:r>
              <a:rPr lang="en-NZ" sz="2000" baseline="0" dirty="0" smtClean="0">
                <a:solidFill>
                  <a:srgbClr val="002060"/>
                </a:solidFill>
              </a:rPr>
              <a:t> subtitles for the section]</a:t>
            </a:r>
          </a:p>
          <a:p>
            <a:pPr marL="285750" marR="0" indent="-28575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NZ" sz="2000" dirty="0" smtClean="0">
                <a:solidFill>
                  <a:srgbClr val="002060"/>
                </a:solidFill>
              </a:rPr>
              <a:t>[Enter</a:t>
            </a:r>
            <a:r>
              <a:rPr lang="en-NZ" sz="2000" baseline="0" dirty="0" smtClean="0">
                <a:solidFill>
                  <a:srgbClr val="002060"/>
                </a:solidFill>
              </a:rPr>
              <a:t> subtitles for the section]</a:t>
            </a:r>
          </a:p>
          <a:p>
            <a:pPr marL="285750" marR="0" indent="-28575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NZ" sz="2000" dirty="0" smtClean="0">
                <a:solidFill>
                  <a:srgbClr val="002060"/>
                </a:solidFill>
              </a:rPr>
              <a:t>[Enter</a:t>
            </a:r>
            <a:r>
              <a:rPr lang="en-NZ" sz="2000" baseline="0" dirty="0" smtClean="0">
                <a:solidFill>
                  <a:srgbClr val="002060"/>
                </a:solidFill>
              </a:rPr>
              <a:t> subtitles for the section]</a:t>
            </a:r>
          </a:p>
          <a:p>
            <a:pPr marL="285750" marR="0" indent="-28575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NZ" sz="2000" dirty="0" smtClean="0">
                <a:solidFill>
                  <a:srgbClr val="002060"/>
                </a:solidFill>
              </a:rPr>
              <a:t>[Enter</a:t>
            </a:r>
            <a:r>
              <a:rPr lang="en-NZ" sz="2000" baseline="0" dirty="0" smtClean="0">
                <a:solidFill>
                  <a:srgbClr val="002060"/>
                </a:solidFill>
              </a:rPr>
              <a:t> subtitles for the section]</a:t>
            </a:r>
          </a:p>
          <a:p>
            <a:pPr marL="285750" marR="0" indent="-28575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NZ" sz="2000" dirty="0" smtClean="0">
                <a:solidFill>
                  <a:srgbClr val="002060"/>
                </a:solidFill>
              </a:rPr>
              <a:t>[Enter</a:t>
            </a:r>
            <a:r>
              <a:rPr lang="en-NZ" sz="2000" baseline="0" dirty="0" smtClean="0">
                <a:solidFill>
                  <a:srgbClr val="002060"/>
                </a:solidFill>
              </a:rPr>
              <a:t> subtitles for the section]</a:t>
            </a:r>
          </a:p>
          <a:p>
            <a:pPr marL="285750" marR="0" indent="-28575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NZ" sz="2000" dirty="0" smtClean="0">
                <a:solidFill>
                  <a:srgbClr val="002060"/>
                </a:solidFill>
              </a:rPr>
              <a:t>[Enter</a:t>
            </a:r>
            <a:r>
              <a:rPr lang="en-NZ" sz="2000" baseline="0" dirty="0" smtClean="0">
                <a:solidFill>
                  <a:srgbClr val="002060"/>
                </a:solidFill>
              </a:rPr>
              <a:t> subtitles for the section]</a:t>
            </a:r>
          </a:p>
          <a:p>
            <a:pPr marL="285750" marR="0" indent="-28575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NZ" sz="2000" dirty="0" smtClean="0">
                <a:solidFill>
                  <a:srgbClr val="002060"/>
                </a:solidFill>
              </a:rPr>
              <a:t>[Enter</a:t>
            </a:r>
            <a:r>
              <a:rPr lang="en-NZ" sz="2000" baseline="0" dirty="0" smtClean="0">
                <a:solidFill>
                  <a:srgbClr val="002060"/>
                </a:solidFill>
              </a:rPr>
              <a:t> subtitles for the section]</a:t>
            </a:r>
          </a:p>
        </p:txBody>
      </p:sp>
    </p:spTree>
    <p:extLst>
      <p:ext uri="{BB962C8B-B14F-4D97-AF65-F5344CB8AC3E}">
        <p14:creationId xmlns:p14="http://schemas.microsoft.com/office/powerpoint/2010/main" val="404332798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ignposting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673534" y="489325"/>
            <a:ext cx="6452563" cy="787384"/>
          </a:xfrm>
          <a:noFill/>
        </p:spPr>
        <p:txBody>
          <a:bodyPr anchor="ctr" anchorCtr="0"/>
          <a:lstStyle>
            <a:lvl1pPr algn="l">
              <a:defRPr sz="2800" b="1" i="1" cap="all">
                <a:solidFill>
                  <a:srgbClr val="2A2A7E"/>
                </a:solidFill>
              </a:defRPr>
            </a:lvl1pPr>
          </a:lstStyle>
          <a:p>
            <a:r>
              <a:rPr lang="en-US" dirty="0" smtClean="0"/>
              <a:t>[contents/Section Heading]</a:t>
            </a:r>
            <a:endParaRPr lang="en-US" dirty="0"/>
          </a:p>
        </p:txBody>
      </p:sp>
      <p:sp>
        <p:nvSpPr>
          <p:cNvPr id="8" name="Rectangle 7"/>
          <p:cNvSpPr/>
          <p:nvPr userDrawn="1"/>
        </p:nvSpPr>
        <p:spPr>
          <a:xfrm>
            <a:off x="-15755" y="0"/>
            <a:ext cx="1040525" cy="6858000"/>
          </a:xfrm>
          <a:prstGeom prst="rect">
            <a:avLst/>
          </a:prstGeom>
          <a:gradFill flip="none" rotWithShape="1">
            <a:gsLst>
              <a:gs pos="88000">
                <a:srgbClr val="39599C"/>
              </a:gs>
              <a:gs pos="45000">
                <a:srgbClr val="31418D"/>
              </a:gs>
              <a:gs pos="0">
                <a:srgbClr val="2A2A7E"/>
              </a:gs>
              <a:gs pos="100000">
                <a:srgbClr val="4172AD"/>
              </a:gs>
            </a:gsLst>
            <a:lin ang="2700000" scaled="1"/>
            <a:tileRect/>
          </a:gradFill>
          <a:ln w="0"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base">
              <a:spcBef>
                <a:spcPct val="0"/>
              </a:spcBef>
              <a:spcAft>
                <a:spcPct val="0"/>
              </a:spcAft>
            </a:pPr>
            <a:endParaRPr lang="en-NZ" dirty="0">
              <a:solidFill>
                <a:srgbClr val="2A2A7E"/>
              </a:solidFill>
            </a:endParaRPr>
          </a:p>
        </p:txBody>
      </p:sp>
      <p:sp>
        <p:nvSpPr>
          <p:cNvPr id="6" name="Rectangle 5"/>
          <p:cNvSpPr/>
          <p:nvPr userDrawn="1"/>
        </p:nvSpPr>
        <p:spPr>
          <a:xfrm flipH="1">
            <a:off x="1100639" y="0"/>
            <a:ext cx="45719" cy="6858000"/>
          </a:xfrm>
          <a:prstGeom prst="rect">
            <a:avLst/>
          </a:prstGeom>
          <a:gradFill flip="none" rotWithShape="1">
            <a:gsLst>
              <a:gs pos="88000">
                <a:srgbClr val="39599C"/>
              </a:gs>
              <a:gs pos="45000">
                <a:srgbClr val="31418D"/>
              </a:gs>
              <a:gs pos="0">
                <a:srgbClr val="2A2A7E"/>
              </a:gs>
              <a:gs pos="100000">
                <a:srgbClr val="4172AD"/>
              </a:gs>
            </a:gsLst>
            <a:lin ang="2700000" scaled="1"/>
            <a:tileRect/>
          </a:gradFill>
          <a:ln w="0"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base">
              <a:spcBef>
                <a:spcPct val="0"/>
              </a:spcBef>
              <a:spcAft>
                <a:spcPct val="0"/>
              </a:spcAft>
            </a:pPr>
            <a:endParaRPr lang="en-NZ" dirty="0">
              <a:solidFill>
                <a:srgbClr val="2A2A7E"/>
              </a:solidFill>
            </a:endParaRPr>
          </a:p>
        </p:txBody>
      </p:sp>
      <p:sp>
        <p:nvSpPr>
          <p:cNvPr id="10" name="Slide Number Placeholder 12"/>
          <p:cNvSpPr>
            <a:spLocks noGrp="1"/>
          </p:cNvSpPr>
          <p:nvPr>
            <p:ph type="sldNum" sz="quarter" idx="16"/>
          </p:nvPr>
        </p:nvSpPr>
        <p:spPr>
          <a:xfrm>
            <a:off x="4031417" y="6356372"/>
            <a:ext cx="2133600" cy="365125"/>
          </a:xfrm>
        </p:spPr>
        <p:txBody>
          <a:bodyPr/>
          <a:lstStyle>
            <a:lvl1pPr algn="ctr">
              <a:defRPr b="1"/>
            </a:lvl1pPr>
          </a:lstStyle>
          <a:p>
            <a:fld id="{5E74316C-E23F-428A-8567-06E5DA18F3DA}" type="slidenum">
              <a:rPr lang="en-NZ" smtClean="0"/>
              <a:pPr/>
              <a:t>‹#›</a:t>
            </a:fld>
            <a:endParaRPr lang="en-NZ" dirty="0"/>
          </a:p>
        </p:txBody>
      </p:sp>
      <p:pic>
        <p:nvPicPr>
          <p:cNvPr id="9" name="Picture 2" descr="I:\Marketing\Logos and biz cards\Logos\Castalialogo Logo Twitter.bmp"/>
          <p:cNvPicPr>
            <a:picLocks noChangeAspect="1" noChangeArrowheads="1"/>
          </p:cNvPicPr>
          <p:nvPr userDrawn="1"/>
        </p:nvPicPr>
        <p:blipFill rotWithShape="1">
          <a:blip r:embed="rId2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29" t="13477" r="3357" b="39442"/>
          <a:stretch/>
        </p:blipFill>
        <p:spPr bwMode="auto">
          <a:xfrm>
            <a:off x="8175138" y="6372246"/>
            <a:ext cx="864097" cy="419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 Placeholder 10"/>
          <p:cNvSpPr>
            <a:spLocks noGrp="1"/>
          </p:cNvSpPr>
          <p:nvPr>
            <p:ph type="body" sz="quarter" idx="17" hasCustomPrompt="1"/>
          </p:nvPr>
        </p:nvSpPr>
        <p:spPr>
          <a:xfrm>
            <a:off x="1673225" y="1801816"/>
            <a:ext cx="6453188" cy="3957637"/>
          </a:xfrm>
        </p:spPr>
        <p:txBody>
          <a:bodyPr/>
          <a:lstStyle>
            <a:lvl1pPr>
              <a:defRPr sz="2000" baseline="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 lvl="0"/>
            <a:r>
              <a:rPr lang="en-NZ" dirty="0" smtClean="0"/>
              <a:t>[Enter subheadings in grey and current section heading in blue]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7012238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5" y="268296"/>
            <a:ext cx="9161463" cy="750887"/>
          </a:xfrm>
          <a:prstGeom prst="rect">
            <a:avLst/>
          </a:prstGeom>
          <a:gradFill flip="none" rotWithShape="1">
            <a:gsLst>
              <a:gs pos="0">
                <a:srgbClr val="2A2A7E"/>
              </a:gs>
              <a:gs pos="100000">
                <a:srgbClr val="4172AD"/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>
              <a:defRPr/>
            </a:pPr>
            <a:endParaRPr lang="en-NZ" dirty="0">
              <a:solidFill>
                <a:srgbClr val="FFFFFF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5"/>
            <a:ext cx="8229600" cy="4525963"/>
          </a:xfrm>
          <a:noFill/>
          <a:effectLst>
            <a:outerShdw blurRad="50800" dist="50800" dir="5400000" algn="ctr" rotWithShape="0">
              <a:schemeClr val="bg1"/>
            </a:outerShdw>
          </a:effectLst>
        </p:spPr>
        <p:txBody>
          <a:bodyPr/>
          <a:lstStyle>
            <a:lvl1pPr marL="457200" indent="-457200">
              <a:buSzPct val="100000"/>
              <a:buFont typeface="Wingdings" charset="2"/>
              <a:buChar char="§"/>
              <a:defRPr sz="2400">
                <a:solidFill>
                  <a:srgbClr val="002060"/>
                </a:solidFill>
              </a:defRPr>
            </a:lvl1pPr>
            <a:lvl2pPr marL="914400" indent="-457200">
              <a:buFont typeface="Lucida Grande"/>
              <a:buChar char="­"/>
              <a:defRPr sz="2000">
                <a:solidFill>
                  <a:srgbClr val="002060"/>
                </a:solidFill>
              </a:defRPr>
            </a:lvl2pPr>
            <a:lvl3pPr marL="1143000" indent="-228600">
              <a:buFont typeface="Arial"/>
              <a:buChar char="•"/>
              <a:defRPr sz="1800">
                <a:solidFill>
                  <a:srgbClr val="002060"/>
                </a:solidFill>
              </a:defRPr>
            </a:lvl3pPr>
            <a:lvl4pPr marL="1371600" indent="0">
              <a:buFontTx/>
              <a:buNone/>
              <a:defRPr sz="1600">
                <a:solidFill>
                  <a:srgbClr val="002060"/>
                </a:solidFill>
              </a:defRPr>
            </a:lvl4pPr>
            <a:lvl5pPr>
              <a:defRPr>
                <a:solidFill>
                  <a:srgbClr val="2A2A7E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457200" y="392123"/>
            <a:ext cx="8229600" cy="485775"/>
          </a:xfrm>
        </p:spPr>
        <p:txBody>
          <a:bodyPr>
            <a:noAutofit/>
          </a:bodyPr>
          <a:lstStyle>
            <a:lvl1pPr marL="0" indent="0">
              <a:buNone/>
              <a:defRPr sz="2800" b="1" i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6"/>
          </p:nvPr>
        </p:nvSpPr>
        <p:spPr>
          <a:xfrm>
            <a:off x="3505200" y="6356372"/>
            <a:ext cx="2133600" cy="365125"/>
          </a:xfrm>
        </p:spPr>
        <p:txBody>
          <a:bodyPr/>
          <a:lstStyle>
            <a:lvl1pPr algn="ctr">
              <a:defRPr b="1"/>
            </a:lvl1pPr>
          </a:lstStyle>
          <a:p>
            <a:fld id="{5E74316C-E23F-428A-8567-06E5DA18F3DA}" type="slidenum">
              <a:rPr lang="en-NZ" smtClean="0"/>
              <a:pPr/>
              <a:t>‹#›</a:t>
            </a:fld>
            <a:endParaRPr lang="en-NZ" dirty="0"/>
          </a:p>
        </p:txBody>
      </p:sp>
      <p:pic>
        <p:nvPicPr>
          <p:cNvPr id="6" name="Picture 2" descr="I:\Marketing\Logos and biz cards\Logos\Castalialogo Logo Twitter.bmp"/>
          <p:cNvPicPr>
            <a:picLocks noChangeAspect="1" noChangeArrowheads="1"/>
          </p:cNvPicPr>
          <p:nvPr userDrawn="1"/>
        </p:nvPicPr>
        <p:blipFill rotWithShape="1">
          <a:blip r:embed="rId2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29" t="13477" r="3357" b="39442"/>
          <a:stretch/>
        </p:blipFill>
        <p:spPr bwMode="auto">
          <a:xfrm>
            <a:off x="8175138" y="6372246"/>
            <a:ext cx="864097" cy="419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909842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12"/>
          <p:cNvSpPr>
            <a:spLocks noGrp="1"/>
          </p:cNvSpPr>
          <p:nvPr>
            <p:ph type="sldNum" sz="quarter" idx="16"/>
          </p:nvPr>
        </p:nvSpPr>
        <p:spPr>
          <a:xfrm>
            <a:off x="3505200" y="6356372"/>
            <a:ext cx="2133600" cy="365125"/>
          </a:xfrm>
        </p:spPr>
        <p:txBody>
          <a:bodyPr/>
          <a:lstStyle>
            <a:lvl1pPr algn="ctr">
              <a:defRPr b="1"/>
            </a:lvl1pPr>
          </a:lstStyle>
          <a:p>
            <a:fld id="{5E74316C-E23F-428A-8567-06E5DA18F3DA}" type="slidenum">
              <a:rPr lang="en-NZ" smtClean="0"/>
              <a:pPr/>
              <a:t>‹#›</a:t>
            </a:fld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294837349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act Us (simpl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5" y="268296"/>
            <a:ext cx="9161463" cy="750887"/>
          </a:xfrm>
          <a:prstGeom prst="rect">
            <a:avLst/>
          </a:prstGeom>
          <a:gradFill flip="none" rotWithShape="1">
            <a:gsLst>
              <a:gs pos="0">
                <a:srgbClr val="2A2A7E"/>
              </a:gs>
              <a:gs pos="100000">
                <a:srgbClr val="4172AD"/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>
              <a:defRPr/>
            </a:pPr>
            <a:endParaRPr lang="en-NZ" dirty="0">
              <a:solidFill>
                <a:srgbClr val="FFFFFF"/>
              </a:solidFill>
            </a:endParaRPr>
          </a:p>
        </p:txBody>
      </p:sp>
      <p:pic>
        <p:nvPicPr>
          <p:cNvPr id="5" name="Picture 2" descr="Castalialogo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0187" y="6127164"/>
            <a:ext cx="1244600" cy="560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230191" y="392123"/>
            <a:ext cx="8713787" cy="485775"/>
          </a:xfrm>
        </p:spPr>
        <p:txBody>
          <a:bodyPr>
            <a:noAutofit/>
          </a:bodyPr>
          <a:lstStyle>
            <a:lvl1pPr marL="0" indent="0">
              <a:buNone/>
              <a:defRPr sz="2800" b="1" i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dirty="0" smtClean="0"/>
              <a:t>Contact Us</a:t>
            </a:r>
          </a:p>
        </p:txBody>
      </p:sp>
      <p:sp>
        <p:nvSpPr>
          <p:cNvPr id="2" name="TextBox 1"/>
          <p:cNvSpPr txBox="1"/>
          <p:nvPr userDrawn="1"/>
        </p:nvSpPr>
        <p:spPr>
          <a:xfrm>
            <a:off x="1662550" y="6282045"/>
            <a:ext cx="712704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defTabSz="457200" fontAlgn="base">
              <a:spcBef>
                <a:spcPct val="0"/>
              </a:spcBef>
              <a:spcAft>
                <a:spcPct val="0"/>
              </a:spcAft>
            </a:pPr>
            <a:r>
              <a:rPr lang="en-NZ" sz="1600" b="1" dirty="0" smtClean="0">
                <a:solidFill>
                  <a:srgbClr val="002060"/>
                </a:solidFill>
                <a:ea typeface="MS PGothic" pitchFamily="34" charset="-128"/>
              </a:rPr>
              <a:t>Paris   •   Sydney   •   Wellington   •   Washington, DC.   •   New York   •   Bogotá    </a:t>
            </a:r>
            <a:endParaRPr lang="en-NZ" sz="1600" b="1" dirty="0">
              <a:solidFill>
                <a:srgbClr val="002060"/>
              </a:solidFill>
              <a:ea typeface="MS PGothic" pitchFamily="34" charset="-128"/>
            </a:endParaRPr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21" hasCustomPrompt="1"/>
          </p:nvPr>
        </p:nvSpPr>
        <p:spPr>
          <a:xfrm>
            <a:off x="1882024" y="1518532"/>
            <a:ext cx="5356225" cy="4030935"/>
          </a:xfrm>
        </p:spPr>
        <p:txBody>
          <a:bodyPr wrap="square" anchor="ctr"/>
          <a:lstStyle>
            <a:lvl1pPr marL="0" indent="0" algn="ctr">
              <a:buNone/>
              <a:defRPr sz="2000" b="0" i="0" baseline="0"/>
            </a:lvl1pPr>
            <a:lvl2pPr marL="0" marR="0" indent="0" algn="ctr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 sz="1600" b="0" baseline="0">
                <a:solidFill>
                  <a:srgbClr val="002060"/>
                </a:solidFill>
                <a:latin typeface="+mn-lt"/>
              </a:defRPr>
            </a:lvl2pPr>
            <a:lvl3pPr marL="0" marR="0" indent="0" algn="ctr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 sz="1400"/>
            </a:lvl3pPr>
            <a:lvl4pPr marL="1371600" indent="0" algn="ctr">
              <a:buNone/>
              <a:defRPr/>
            </a:lvl4pPr>
            <a:lvl5pPr marL="0" indent="0" algn="ctr">
              <a:lnSpc>
                <a:spcPct val="100000"/>
              </a:lnSpc>
              <a:buNone/>
              <a:defRPr sz="1400"/>
            </a:lvl5pPr>
          </a:lstStyle>
          <a:p>
            <a:pPr marL="0" marR="0" lvl="1" indent="0" algn="ctr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dirty="0" smtClean="0"/>
              <a:t>[Main Contact Name]</a:t>
            </a:r>
            <a:br>
              <a:rPr lang="en-US" dirty="0" smtClean="0"/>
            </a:br>
            <a:r>
              <a:rPr lang="en-US" dirty="0" smtClean="0"/>
              <a:t>[Title]</a:t>
            </a:r>
            <a:br>
              <a:rPr lang="en-US" dirty="0" smtClean="0"/>
            </a:br>
            <a:r>
              <a:rPr lang="en-US" dirty="0" smtClean="0"/>
              <a:t>Castalia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[Address details]</a:t>
            </a:r>
            <a:br>
              <a:rPr lang="en-US" dirty="0" smtClean="0"/>
            </a:br>
            <a:r>
              <a:rPr lang="en-US" dirty="0" smtClean="0"/>
              <a:t>[Address details]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[Phone Number]</a:t>
            </a:r>
            <a:br>
              <a:rPr lang="en-US" dirty="0" smtClean="0"/>
            </a:br>
            <a:r>
              <a:rPr lang="en-US" dirty="0" smtClean="0"/>
              <a:t>[Mobile Number]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[email address]</a:t>
            </a:r>
            <a:br>
              <a:rPr lang="en-US" dirty="0" smtClean="0"/>
            </a:br>
            <a:r>
              <a:rPr lang="en-US" dirty="0" err="1" smtClean="0"/>
              <a:t>www.castalia-advisors.com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16642717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act Us (detailed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-19051" y="5524522"/>
            <a:ext cx="9176400" cy="1368425"/>
          </a:xfrm>
          <a:prstGeom prst="rect">
            <a:avLst/>
          </a:prstGeom>
          <a:gradFill flip="none" rotWithShape="1">
            <a:gsLst>
              <a:gs pos="0">
                <a:srgbClr val="2A2A7E"/>
              </a:gs>
              <a:gs pos="100000">
                <a:srgbClr val="4172AD"/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>
              <a:defRPr/>
            </a:pPr>
            <a:endParaRPr lang="en-NZ" dirty="0">
              <a:solidFill>
                <a:srgbClr val="FFFFFF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5" y="268296"/>
            <a:ext cx="9161463" cy="750887"/>
          </a:xfrm>
          <a:prstGeom prst="rect">
            <a:avLst/>
          </a:prstGeom>
          <a:gradFill flip="none" rotWithShape="1">
            <a:gsLst>
              <a:gs pos="0">
                <a:srgbClr val="2A2A7E"/>
              </a:gs>
              <a:gs pos="100000">
                <a:srgbClr val="4172AD"/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>
              <a:defRPr/>
            </a:pPr>
            <a:endParaRPr lang="en-NZ" dirty="0">
              <a:solidFill>
                <a:srgbClr val="FFFFFF"/>
              </a:solidFill>
            </a:endParaRPr>
          </a:p>
        </p:txBody>
      </p:sp>
      <p:sp>
        <p:nvSpPr>
          <p:cNvPr id="15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230191" y="392123"/>
            <a:ext cx="8713787" cy="485775"/>
          </a:xfrm>
        </p:spPr>
        <p:txBody>
          <a:bodyPr>
            <a:noAutofit/>
          </a:bodyPr>
          <a:lstStyle>
            <a:lvl1pPr marL="0" indent="0">
              <a:buNone/>
              <a:defRPr sz="2800" b="1" i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dirty="0" smtClean="0"/>
              <a:t>Contact Us</a:t>
            </a:r>
          </a:p>
        </p:txBody>
      </p:sp>
      <p:sp>
        <p:nvSpPr>
          <p:cNvPr id="22" name="Text Placeholder 1"/>
          <p:cNvSpPr txBox="1">
            <a:spLocks/>
          </p:cNvSpPr>
          <p:nvPr userDrawn="1"/>
        </p:nvSpPr>
        <p:spPr bwMode="auto">
          <a:xfrm>
            <a:off x="3065443" y="5538492"/>
            <a:ext cx="1486283" cy="1354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0" tIns="0" rIns="0" bIns="0" numCol="1" anchor="ctr" anchorCtr="1" compatLnSpc="1">
            <a:prstTxWarp prst="textNoShape">
              <a:avLst/>
            </a:prstTxWarp>
            <a:noAutofit/>
          </a:bodyPr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3200" kern="1200">
                <a:solidFill>
                  <a:srgbClr val="2A2A7E"/>
                </a:solidFill>
                <a:latin typeface="+mn-lt"/>
                <a:ea typeface="MS PGothic" pitchFamily="34" charset="-128"/>
                <a:cs typeface="ＭＳ Ｐゴシック" charset="0"/>
              </a:defRPr>
            </a:lvl1pPr>
            <a:lvl2pPr marL="0" indent="0" algn="ctr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1000" b="0" kern="1200" baseline="0">
                <a:solidFill>
                  <a:schemeClr val="bg1"/>
                </a:solidFill>
                <a:latin typeface="+mn-lt"/>
                <a:ea typeface="MS PGothic" pitchFamily="34" charset="-128"/>
                <a:cs typeface="+mn-cs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4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en-NZ" sz="1400" b="1" dirty="0" smtClean="0">
                <a:solidFill>
                  <a:srgbClr val="FFFFFF"/>
                </a:solidFill>
              </a:rPr>
              <a:t>Wellington</a:t>
            </a:r>
            <a:endParaRPr lang="en-NZ" sz="1100" b="1" dirty="0" smtClean="0">
              <a:solidFill>
                <a:srgbClr val="FFFFFF"/>
              </a:solidFill>
            </a:endParaRP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rgbClr val="FFFFFF"/>
                </a:solidFill>
              </a:rPr>
              <a:t>Level 2, 88 The Terrace</a:t>
            </a: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rgbClr val="FFFFFF"/>
                </a:solidFill>
              </a:rPr>
              <a:t>PO Box 10-225</a:t>
            </a: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rgbClr val="FFFFFF"/>
                </a:solidFill>
              </a:rPr>
              <a:t>Wellington </a:t>
            </a: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rgbClr val="FFFFFF"/>
                </a:solidFill>
              </a:rPr>
              <a:t>New Zealand</a:t>
            </a:r>
          </a:p>
        </p:txBody>
      </p:sp>
      <p:sp>
        <p:nvSpPr>
          <p:cNvPr id="23" name="Text Placeholder 1"/>
          <p:cNvSpPr txBox="1">
            <a:spLocks/>
          </p:cNvSpPr>
          <p:nvPr userDrawn="1"/>
        </p:nvSpPr>
        <p:spPr bwMode="auto">
          <a:xfrm>
            <a:off x="1555411" y="5531696"/>
            <a:ext cx="1486283" cy="1354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0" tIns="0" rIns="0" bIns="0" numCol="1" anchor="ctr" anchorCtr="1" compatLnSpc="1">
            <a:prstTxWarp prst="textNoShape">
              <a:avLst/>
            </a:prstTxWarp>
            <a:noAutofit/>
          </a:bodyPr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3200" kern="1200">
                <a:solidFill>
                  <a:srgbClr val="2A2A7E"/>
                </a:solidFill>
                <a:latin typeface="+mn-lt"/>
                <a:ea typeface="MS PGothic" pitchFamily="34" charset="-128"/>
                <a:cs typeface="ＭＳ Ｐゴシック" charset="0"/>
              </a:defRPr>
            </a:lvl1pPr>
            <a:lvl2pPr marL="0" indent="0" algn="ctr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1000" b="0" kern="1200" baseline="0">
                <a:solidFill>
                  <a:schemeClr val="bg1"/>
                </a:solidFill>
                <a:latin typeface="+mn-lt"/>
                <a:ea typeface="MS PGothic" pitchFamily="34" charset="-128"/>
                <a:cs typeface="+mn-cs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4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en-NZ" sz="1400" b="1" dirty="0" smtClean="0">
                <a:solidFill>
                  <a:srgbClr val="FFFFFF"/>
                </a:solidFill>
              </a:rPr>
              <a:t>Sydney</a:t>
            </a:r>
            <a:endParaRPr lang="en-NZ" sz="1100" b="1" dirty="0" smtClean="0">
              <a:solidFill>
                <a:srgbClr val="FFFFFF"/>
              </a:solidFill>
            </a:endParaRP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rgbClr val="FFFFFF"/>
                </a:solidFill>
              </a:rPr>
              <a:t>36 -38 Young Street</a:t>
            </a: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rgbClr val="FFFFFF"/>
                </a:solidFill>
              </a:rPr>
              <a:t>Sydney, NSW 2000</a:t>
            </a: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rgbClr val="FFFFFF"/>
                </a:solidFill>
              </a:rPr>
              <a:t>Australia</a:t>
            </a:r>
          </a:p>
        </p:txBody>
      </p:sp>
      <p:sp>
        <p:nvSpPr>
          <p:cNvPr id="24" name="Text Placeholder 1"/>
          <p:cNvSpPr txBox="1">
            <a:spLocks/>
          </p:cNvSpPr>
          <p:nvPr userDrawn="1"/>
        </p:nvSpPr>
        <p:spPr bwMode="auto">
          <a:xfrm>
            <a:off x="4585438" y="5531696"/>
            <a:ext cx="1486283" cy="1354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0" tIns="0" rIns="0" bIns="0" numCol="1" anchor="ctr" anchorCtr="1" compatLnSpc="1">
            <a:prstTxWarp prst="textNoShape">
              <a:avLst/>
            </a:prstTxWarp>
            <a:noAutofit/>
          </a:bodyPr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3200" kern="1200">
                <a:solidFill>
                  <a:srgbClr val="2A2A7E"/>
                </a:solidFill>
                <a:latin typeface="+mn-lt"/>
                <a:ea typeface="MS PGothic" pitchFamily="34" charset="-128"/>
                <a:cs typeface="ＭＳ Ｐゴシック" charset="0"/>
              </a:defRPr>
            </a:lvl1pPr>
            <a:lvl2pPr marL="0" indent="0" algn="ctr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1000" b="0" kern="1200" baseline="0">
                <a:solidFill>
                  <a:schemeClr val="bg1"/>
                </a:solidFill>
                <a:latin typeface="+mn-lt"/>
                <a:ea typeface="MS PGothic" pitchFamily="34" charset="-128"/>
                <a:cs typeface="+mn-cs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4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en-NZ" sz="1400" b="1" dirty="0" smtClean="0">
                <a:solidFill>
                  <a:srgbClr val="FFFFFF"/>
                </a:solidFill>
              </a:rPr>
              <a:t>Washington</a:t>
            </a: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rgbClr val="FFFFFF"/>
                </a:solidFill>
              </a:rPr>
              <a:t>1747 Pennsylvania Ave NW Suite 1200</a:t>
            </a: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rgbClr val="FFFFFF"/>
                </a:solidFill>
              </a:rPr>
              <a:t>Washington DC </a:t>
            </a: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rgbClr val="FFFFFF"/>
                </a:solidFill>
              </a:rPr>
              <a:t>20006, USA</a:t>
            </a:r>
          </a:p>
        </p:txBody>
      </p:sp>
      <p:sp>
        <p:nvSpPr>
          <p:cNvPr id="25" name="Text Placeholder 1"/>
          <p:cNvSpPr txBox="1">
            <a:spLocks/>
          </p:cNvSpPr>
          <p:nvPr userDrawn="1"/>
        </p:nvSpPr>
        <p:spPr bwMode="auto">
          <a:xfrm>
            <a:off x="6107347" y="5535219"/>
            <a:ext cx="1486283" cy="1354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0" tIns="0" rIns="0" bIns="0" numCol="1" anchor="ctr" anchorCtr="1" compatLnSpc="1">
            <a:prstTxWarp prst="textNoShape">
              <a:avLst/>
            </a:prstTxWarp>
            <a:noAutofit/>
          </a:bodyPr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3200" kern="1200">
                <a:solidFill>
                  <a:srgbClr val="2A2A7E"/>
                </a:solidFill>
                <a:latin typeface="+mn-lt"/>
                <a:ea typeface="MS PGothic" pitchFamily="34" charset="-128"/>
                <a:cs typeface="ＭＳ Ｐゴシック" charset="0"/>
              </a:defRPr>
            </a:lvl1pPr>
            <a:lvl2pPr marL="0" indent="0" algn="ctr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1000" b="0" kern="1200" baseline="0">
                <a:solidFill>
                  <a:schemeClr val="bg1"/>
                </a:solidFill>
                <a:latin typeface="+mn-lt"/>
                <a:ea typeface="MS PGothic" pitchFamily="34" charset="-128"/>
                <a:cs typeface="+mn-cs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4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en-NZ" sz="1400" b="1" dirty="0" smtClean="0">
                <a:solidFill>
                  <a:srgbClr val="FFFFFF"/>
                </a:solidFill>
              </a:rPr>
              <a:t>New York</a:t>
            </a: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rgbClr val="FFFFFF"/>
                </a:solidFill>
              </a:rPr>
              <a:t>200 Park Avenue </a:t>
            </a: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rgbClr val="FFFFFF"/>
                </a:solidFill>
              </a:rPr>
              <a:t>Suite 1744</a:t>
            </a: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rgbClr val="FFFFFF"/>
                </a:solidFill>
              </a:rPr>
              <a:t>New York, NY </a:t>
            </a: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rgbClr val="FFFFFF"/>
                </a:solidFill>
              </a:rPr>
              <a:t>10166, USA</a:t>
            </a:r>
          </a:p>
        </p:txBody>
      </p:sp>
      <p:sp>
        <p:nvSpPr>
          <p:cNvPr id="26" name="Text Placeholder 1"/>
          <p:cNvSpPr txBox="1">
            <a:spLocks/>
          </p:cNvSpPr>
          <p:nvPr userDrawn="1"/>
        </p:nvSpPr>
        <p:spPr bwMode="auto">
          <a:xfrm>
            <a:off x="7617379" y="5535219"/>
            <a:ext cx="1486283" cy="1354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0" tIns="0" rIns="0" bIns="0" numCol="1" anchor="ctr" anchorCtr="1" compatLnSpc="1">
            <a:prstTxWarp prst="textNoShape">
              <a:avLst/>
            </a:prstTxWarp>
            <a:noAutofit/>
          </a:bodyPr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3200" kern="1200">
                <a:solidFill>
                  <a:srgbClr val="2A2A7E"/>
                </a:solidFill>
                <a:latin typeface="+mn-lt"/>
                <a:ea typeface="MS PGothic" pitchFamily="34" charset="-128"/>
                <a:cs typeface="ＭＳ Ｐゴシック" charset="0"/>
              </a:defRPr>
            </a:lvl1pPr>
            <a:lvl2pPr marL="0" indent="0" algn="ctr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1000" b="0" kern="1200" baseline="0">
                <a:solidFill>
                  <a:schemeClr val="bg1"/>
                </a:solidFill>
                <a:latin typeface="+mn-lt"/>
                <a:ea typeface="MS PGothic" pitchFamily="34" charset="-128"/>
                <a:cs typeface="+mn-cs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4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es-ES_tradnl" sz="1400" b="1" dirty="0" smtClean="0">
                <a:solidFill>
                  <a:srgbClr val="FFFFFF"/>
                </a:solidFill>
              </a:rPr>
              <a:t>Bogotá</a:t>
            </a:r>
            <a:endParaRPr lang="es-ES_tradnl" sz="1100" b="1" dirty="0" smtClean="0">
              <a:solidFill>
                <a:srgbClr val="FFFFFF"/>
              </a:solidFill>
            </a:endParaRPr>
          </a:p>
          <a:p>
            <a:pPr marL="0" indent="0" algn="ctr">
              <a:buFont typeface="Arial" pitchFamily="34" charset="0"/>
              <a:buNone/>
            </a:pPr>
            <a:r>
              <a:rPr lang="es-ES_tradnl" sz="900" dirty="0" smtClean="0">
                <a:solidFill>
                  <a:srgbClr val="FFFFFF"/>
                </a:solidFill>
              </a:rPr>
              <a:t>Carrera 7 No. 99-53</a:t>
            </a:r>
          </a:p>
          <a:p>
            <a:pPr marL="0" indent="0" algn="ctr">
              <a:buFont typeface="Arial" pitchFamily="34" charset="0"/>
              <a:buNone/>
            </a:pPr>
            <a:r>
              <a:rPr lang="es-ES_tradnl" sz="900" dirty="0" smtClean="0">
                <a:solidFill>
                  <a:srgbClr val="FFFFFF"/>
                </a:solidFill>
              </a:rPr>
              <a:t>Torre 1, Oficina 1424</a:t>
            </a:r>
          </a:p>
          <a:p>
            <a:pPr marL="0" indent="0" algn="ctr">
              <a:buFont typeface="Arial" pitchFamily="34" charset="0"/>
              <a:buNone/>
            </a:pPr>
            <a:r>
              <a:rPr lang="es-ES_tradnl" sz="900" dirty="0" smtClean="0">
                <a:solidFill>
                  <a:srgbClr val="FFFFFF"/>
                </a:solidFill>
              </a:rPr>
              <a:t>Bogotá</a:t>
            </a:r>
          </a:p>
          <a:p>
            <a:pPr marL="0" indent="0" algn="ctr">
              <a:buFont typeface="Arial" pitchFamily="34" charset="0"/>
              <a:buNone/>
            </a:pPr>
            <a:r>
              <a:rPr lang="es-ES_tradnl" sz="900" dirty="0" smtClean="0">
                <a:solidFill>
                  <a:srgbClr val="FFFFFF"/>
                </a:solidFill>
              </a:rPr>
              <a:t>Colombia</a:t>
            </a:r>
            <a:endParaRPr lang="es-ES_tradnl" sz="900" dirty="0">
              <a:solidFill>
                <a:srgbClr val="FFFFFF"/>
              </a:solidFill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21" hasCustomPrompt="1"/>
          </p:nvPr>
        </p:nvSpPr>
        <p:spPr>
          <a:xfrm>
            <a:off x="1882024" y="1187458"/>
            <a:ext cx="5356225" cy="4030935"/>
          </a:xfrm>
        </p:spPr>
        <p:txBody>
          <a:bodyPr wrap="square" anchor="ctr"/>
          <a:lstStyle>
            <a:lvl1pPr marL="0" indent="0" algn="ctr">
              <a:buNone/>
              <a:defRPr sz="2000" b="0" i="0" baseline="0"/>
            </a:lvl1pPr>
            <a:lvl2pPr marL="0" marR="0" indent="0" algn="ctr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 sz="1600" b="0" baseline="0">
                <a:solidFill>
                  <a:srgbClr val="002060"/>
                </a:solidFill>
                <a:latin typeface="+mn-lt"/>
              </a:defRPr>
            </a:lvl2pPr>
            <a:lvl3pPr marL="0" marR="0" indent="0" algn="ctr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 sz="1400"/>
            </a:lvl3pPr>
            <a:lvl4pPr marL="1371600" indent="0" algn="ctr">
              <a:buNone/>
              <a:defRPr/>
            </a:lvl4pPr>
            <a:lvl5pPr marL="0" indent="0" algn="ctr">
              <a:lnSpc>
                <a:spcPct val="100000"/>
              </a:lnSpc>
              <a:buNone/>
              <a:defRPr sz="1400"/>
            </a:lvl5pPr>
          </a:lstStyle>
          <a:p>
            <a:pPr marL="0" marR="0" lvl="1" indent="0" algn="ctr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dirty="0" smtClean="0"/>
              <a:t>[Main Contact Name]</a:t>
            </a:r>
            <a:br>
              <a:rPr lang="en-US" dirty="0" smtClean="0"/>
            </a:br>
            <a:r>
              <a:rPr lang="en-US" dirty="0" smtClean="0"/>
              <a:t>[Title]</a:t>
            </a:r>
            <a:br>
              <a:rPr lang="en-US" dirty="0" smtClean="0"/>
            </a:br>
            <a:r>
              <a:rPr lang="en-US" dirty="0" smtClean="0"/>
              <a:t>Castalia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[Address details]</a:t>
            </a:r>
            <a:br>
              <a:rPr lang="en-US" dirty="0" smtClean="0"/>
            </a:br>
            <a:r>
              <a:rPr lang="en-US" dirty="0" smtClean="0"/>
              <a:t>[Address details]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[Phone Number]</a:t>
            </a:r>
            <a:br>
              <a:rPr lang="en-US" dirty="0" smtClean="0"/>
            </a:br>
            <a:r>
              <a:rPr lang="en-US" dirty="0" smtClean="0"/>
              <a:t>[Mobile Number]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[email address]</a:t>
            </a:r>
            <a:br>
              <a:rPr lang="en-US" dirty="0" smtClean="0"/>
            </a:br>
            <a:r>
              <a:rPr lang="en-US" dirty="0" err="1" smtClean="0"/>
              <a:t>www.castalia-advisors.com</a:t>
            </a:r>
            <a:endParaRPr lang="en-US" dirty="0" smtClean="0"/>
          </a:p>
        </p:txBody>
      </p:sp>
      <p:sp>
        <p:nvSpPr>
          <p:cNvPr id="29" name="Text Placeholder 1"/>
          <p:cNvSpPr txBox="1">
            <a:spLocks/>
          </p:cNvSpPr>
          <p:nvPr userDrawn="1"/>
        </p:nvSpPr>
        <p:spPr bwMode="auto">
          <a:xfrm>
            <a:off x="69126" y="5531665"/>
            <a:ext cx="1486283" cy="1354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0" tIns="0" rIns="0" bIns="0" numCol="1" anchor="ctr" anchorCtr="1" compatLnSpc="1">
            <a:prstTxWarp prst="textNoShape">
              <a:avLst/>
            </a:prstTxWarp>
            <a:noAutofit/>
          </a:bodyPr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3200" kern="1200">
                <a:solidFill>
                  <a:srgbClr val="2A2A7E"/>
                </a:solidFill>
                <a:latin typeface="+mn-lt"/>
                <a:ea typeface="MS PGothic" pitchFamily="34" charset="-128"/>
                <a:cs typeface="ＭＳ Ｐゴシック" charset="0"/>
              </a:defRPr>
            </a:lvl1pPr>
            <a:lvl2pPr marL="0" indent="0" algn="ctr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1000" b="0" kern="1200" baseline="0">
                <a:solidFill>
                  <a:schemeClr val="bg1"/>
                </a:solidFill>
                <a:latin typeface="+mn-lt"/>
                <a:ea typeface="MS PGothic" pitchFamily="34" charset="-128"/>
                <a:cs typeface="+mn-cs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4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en-NZ" sz="1400" b="1" dirty="0" smtClean="0">
                <a:solidFill>
                  <a:srgbClr val="FFFFFF"/>
                </a:solidFill>
              </a:rPr>
              <a:t>Paris</a:t>
            </a:r>
            <a:endParaRPr lang="en-NZ" sz="1100" b="1" dirty="0" smtClean="0">
              <a:solidFill>
                <a:srgbClr val="FFFFFF"/>
              </a:solidFill>
            </a:endParaRP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rgbClr val="FFFFFF"/>
                </a:solidFill>
              </a:rPr>
              <a:t>7 Rue Claude </a:t>
            </a:r>
            <a:r>
              <a:rPr lang="en-NZ" sz="900" dirty="0" err="1" smtClean="0">
                <a:solidFill>
                  <a:srgbClr val="FFFFFF"/>
                </a:solidFill>
              </a:rPr>
              <a:t>Chahu</a:t>
            </a:r>
            <a:endParaRPr lang="en-NZ" sz="900" dirty="0" smtClean="0">
              <a:solidFill>
                <a:srgbClr val="FFFFFF"/>
              </a:solidFill>
            </a:endParaRP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rgbClr val="FFFFFF"/>
                </a:solidFill>
              </a:rPr>
              <a:t>75116 Paris</a:t>
            </a: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rgbClr val="FFFFFF"/>
                </a:solidFill>
              </a:rPr>
              <a:t>France</a:t>
            </a:r>
          </a:p>
        </p:txBody>
      </p:sp>
    </p:spTree>
    <p:extLst>
      <p:ext uri="{BB962C8B-B14F-4D97-AF65-F5344CB8AC3E}">
        <p14:creationId xmlns:p14="http://schemas.microsoft.com/office/powerpoint/2010/main" val="34301616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- with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-4763"/>
            <a:ext cx="9180513" cy="625476"/>
          </a:xfrm>
          <a:prstGeom prst="rect">
            <a:avLst/>
          </a:prstGeom>
          <a:gradFill flip="none" rotWithShape="1">
            <a:gsLst>
              <a:gs pos="0">
                <a:srgbClr val="2A2A7E"/>
              </a:gs>
              <a:gs pos="100000">
                <a:srgbClr val="4172AD"/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>
              <a:defRPr/>
            </a:pPr>
            <a:endParaRPr lang="en-NZ" dirty="0">
              <a:solidFill>
                <a:srgbClr val="FFFFFF"/>
              </a:solidFill>
            </a:endParaRPr>
          </a:p>
        </p:txBody>
      </p:sp>
      <p:pic>
        <p:nvPicPr>
          <p:cNvPr id="9" name="Picture 2" descr="Castalialogo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7634" y="1261376"/>
            <a:ext cx="2178050" cy="977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ectangle 9"/>
          <p:cNvSpPr/>
          <p:nvPr/>
        </p:nvSpPr>
        <p:spPr>
          <a:xfrm>
            <a:off x="1" y="5892800"/>
            <a:ext cx="9161463" cy="977900"/>
          </a:xfrm>
          <a:prstGeom prst="rect">
            <a:avLst/>
          </a:prstGeom>
          <a:gradFill flip="none" rotWithShape="1">
            <a:gsLst>
              <a:gs pos="0">
                <a:srgbClr val="2A2A7E"/>
              </a:gs>
              <a:gs pos="100000">
                <a:srgbClr val="4172AD"/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r" defTabSz="457200">
              <a:defRPr/>
            </a:pPr>
            <a:endParaRPr lang="en-NZ" sz="2400" i="1" dirty="0">
              <a:solidFill>
                <a:srgbClr val="FFFFFF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" y="3028952"/>
            <a:ext cx="9161463" cy="1368425"/>
          </a:xfrm>
          <a:prstGeom prst="rect">
            <a:avLst/>
          </a:prstGeom>
          <a:gradFill flip="none" rotWithShape="1">
            <a:gsLst>
              <a:gs pos="0">
                <a:srgbClr val="2A2A7E"/>
              </a:gs>
              <a:gs pos="100000">
                <a:srgbClr val="4172AD"/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>
              <a:defRPr/>
            </a:pPr>
            <a:endParaRPr lang="en-NZ" dirty="0">
              <a:solidFill>
                <a:srgbClr val="FFFFFF"/>
              </a:solidFill>
            </a:endParaRPr>
          </a:p>
        </p:txBody>
      </p:sp>
      <p:sp>
        <p:nvSpPr>
          <p:cNvPr id="32" name="Picture Placeholder 31"/>
          <p:cNvSpPr>
            <a:spLocks noGrp="1"/>
          </p:cNvSpPr>
          <p:nvPr>
            <p:ph type="pic" sz="quarter" idx="12"/>
          </p:nvPr>
        </p:nvSpPr>
        <p:spPr>
          <a:xfrm>
            <a:off x="1" y="4397377"/>
            <a:ext cx="2297113" cy="1495425"/>
          </a:xfrm>
        </p:spPr>
        <p:txBody>
          <a:bodyPr rtlCol="0" anchor="ctr">
            <a:normAutofit/>
          </a:bodyPr>
          <a:lstStyle>
            <a:lvl1pPr marL="0" indent="0" algn="ctr">
              <a:buNone/>
              <a:defRPr sz="14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 smtClean="0"/>
          </a:p>
        </p:txBody>
      </p:sp>
      <p:sp>
        <p:nvSpPr>
          <p:cNvPr id="33" name="Picture Placeholder 31"/>
          <p:cNvSpPr>
            <a:spLocks noGrp="1"/>
          </p:cNvSpPr>
          <p:nvPr>
            <p:ph type="pic" sz="quarter" idx="13"/>
          </p:nvPr>
        </p:nvSpPr>
        <p:spPr>
          <a:xfrm>
            <a:off x="2297114" y="4397377"/>
            <a:ext cx="2297113" cy="1495425"/>
          </a:xfrm>
        </p:spPr>
        <p:txBody>
          <a:bodyPr rtlCol="0" anchor="ctr">
            <a:normAutofit/>
          </a:bodyPr>
          <a:lstStyle>
            <a:lvl1pPr marL="0" indent="0" algn="ctr">
              <a:buNone/>
              <a:defRPr sz="14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 smtClean="0"/>
          </a:p>
        </p:txBody>
      </p:sp>
      <p:sp>
        <p:nvSpPr>
          <p:cNvPr id="35" name="Picture Placeholder 31"/>
          <p:cNvSpPr>
            <a:spLocks noGrp="1"/>
          </p:cNvSpPr>
          <p:nvPr>
            <p:ph type="pic" sz="quarter" idx="15"/>
          </p:nvPr>
        </p:nvSpPr>
        <p:spPr>
          <a:xfrm>
            <a:off x="6891340" y="4397377"/>
            <a:ext cx="2297113" cy="1495425"/>
          </a:xfrm>
        </p:spPr>
        <p:txBody>
          <a:bodyPr rtlCol="0" anchor="ctr">
            <a:normAutofit/>
          </a:bodyPr>
          <a:lstStyle>
            <a:lvl1pPr marL="0" indent="0" algn="ctr">
              <a:buNone/>
              <a:defRPr sz="14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 smtClean="0"/>
          </a:p>
        </p:txBody>
      </p:sp>
      <p:sp>
        <p:nvSpPr>
          <p:cNvPr id="34" name="Picture Placeholder 31"/>
          <p:cNvSpPr>
            <a:spLocks noGrp="1"/>
          </p:cNvSpPr>
          <p:nvPr>
            <p:ph type="pic" sz="quarter" idx="14"/>
          </p:nvPr>
        </p:nvSpPr>
        <p:spPr>
          <a:xfrm>
            <a:off x="4594227" y="4397377"/>
            <a:ext cx="2297113" cy="1495425"/>
          </a:xfrm>
        </p:spPr>
        <p:txBody>
          <a:bodyPr rtlCol="0" anchor="ctr">
            <a:normAutofit/>
          </a:bodyPr>
          <a:lstStyle>
            <a:lvl1pPr marL="0" indent="0" algn="ctr">
              <a:buNone/>
              <a:defRPr sz="14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 smtClean="0"/>
          </a:p>
        </p:txBody>
      </p:sp>
      <p:sp>
        <p:nvSpPr>
          <p:cNvPr id="29" name="Text Placeholder 28"/>
          <p:cNvSpPr>
            <a:spLocks noGrp="1"/>
          </p:cNvSpPr>
          <p:nvPr>
            <p:ph type="body" sz="quarter" idx="10" hasCustomPrompt="1"/>
          </p:nvPr>
        </p:nvSpPr>
        <p:spPr>
          <a:xfrm>
            <a:off x="297257" y="3377325"/>
            <a:ext cx="8595919" cy="622300"/>
          </a:xfrm>
        </p:spPr>
        <p:txBody>
          <a:bodyPr>
            <a:normAutofit/>
          </a:bodyPr>
          <a:lstStyle>
            <a:lvl1pPr marL="0" indent="0" algn="r">
              <a:buNone/>
              <a:defRPr sz="3200" b="1" i="1" baseline="0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dirty="0" smtClean="0"/>
              <a:t>[Title]</a:t>
            </a:r>
          </a:p>
        </p:txBody>
      </p:sp>
      <p:sp>
        <p:nvSpPr>
          <p:cNvPr id="30" name="Text Placeholder 28"/>
          <p:cNvSpPr>
            <a:spLocks noGrp="1"/>
          </p:cNvSpPr>
          <p:nvPr>
            <p:ph type="body" sz="quarter" idx="11" hasCustomPrompt="1"/>
          </p:nvPr>
        </p:nvSpPr>
        <p:spPr>
          <a:xfrm>
            <a:off x="2608263" y="6029070"/>
            <a:ext cx="6284912" cy="622300"/>
          </a:xfrm>
        </p:spPr>
        <p:txBody>
          <a:bodyPr>
            <a:normAutofit/>
          </a:bodyPr>
          <a:lstStyle>
            <a:lvl1pPr marL="0" indent="0" algn="r">
              <a:buNone/>
              <a:defRPr sz="2400" b="0" i="1" baseline="0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dirty="0" smtClean="0"/>
              <a:t>[Presenter], [Month Year]</a:t>
            </a:r>
          </a:p>
        </p:txBody>
      </p:sp>
    </p:spTree>
    <p:extLst>
      <p:ext uri="{BB962C8B-B14F-4D97-AF65-F5344CB8AC3E}">
        <p14:creationId xmlns:p14="http://schemas.microsoft.com/office/powerpoint/2010/main" val="27534867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- no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906"/>
          <a:stretch/>
        </p:blipFill>
        <p:spPr>
          <a:xfrm>
            <a:off x="0" y="1"/>
            <a:ext cx="9144000" cy="6858000"/>
          </a:xfrm>
          <a:prstGeom prst="rect">
            <a:avLst/>
          </a:prstGeom>
        </p:spPr>
      </p:pic>
      <p:sp>
        <p:nvSpPr>
          <p:cNvPr id="9" name="Text Placeholder 28"/>
          <p:cNvSpPr>
            <a:spLocks noGrp="1"/>
          </p:cNvSpPr>
          <p:nvPr>
            <p:ph type="body" sz="quarter" idx="10" hasCustomPrompt="1"/>
          </p:nvPr>
        </p:nvSpPr>
        <p:spPr>
          <a:xfrm>
            <a:off x="948521" y="2238230"/>
            <a:ext cx="7246960" cy="1897039"/>
          </a:xfrm>
          <a:solidFill>
            <a:schemeClr val="bg1">
              <a:alpha val="45000"/>
            </a:schemeClr>
          </a:solidFill>
        </p:spPr>
        <p:txBody>
          <a:bodyPr anchor="b">
            <a:normAutofit/>
          </a:bodyPr>
          <a:lstStyle>
            <a:lvl1pPr marL="0" indent="0" algn="l">
              <a:buNone/>
              <a:defRPr sz="4800" b="1" i="1" cap="all" baseline="0">
                <a:solidFill>
                  <a:srgbClr val="002060"/>
                </a:solidFill>
              </a:defRPr>
            </a:lvl1pPr>
          </a:lstStyle>
          <a:p>
            <a:pPr lvl="0"/>
            <a:r>
              <a:rPr lang="en-US" dirty="0" smtClean="0"/>
              <a:t>[presentation title]</a:t>
            </a:r>
          </a:p>
        </p:txBody>
      </p:sp>
      <p:sp>
        <p:nvSpPr>
          <p:cNvPr id="10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948521" y="4135270"/>
            <a:ext cx="7246960" cy="1201003"/>
          </a:xfrm>
          <a:solidFill>
            <a:schemeClr val="bg1">
              <a:alpha val="21000"/>
            </a:schemeClr>
          </a:solidFill>
        </p:spPr>
        <p:txBody>
          <a:bodyPr/>
          <a:lstStyle>
            <a:lvl1pPr marL="0" indent="0" algn="l">
              <a:buNone/>
              <a:defRPr sz="2400" b="1">
                <a:solidFill>
                  <a:schemeClr val="bg1"/>
                </a:solidFill>
              </a:defRPr>
            </a:lvl1pPr>
          </a:lstStyle>
          <a:p>
            <a:r>
              <a:rPr lang="en-NZ" dirty="0" smtClean="0"/>
              <a:t>[Presenter Name/ Client/ Date]</a:t>
            </a: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963" y="405522"/>
            <a:ext cx="2373856" cy="10684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261542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1" y="273077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570E33-20DA-4D99-8BED-8750A0A9E963}" type="datetimeFigureOut">
              <a:rPr lang="en-US" smtClean="0"/>
              <a:t>7/29/2015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AAC026-A3D7-40E6-8476-966772726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21344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/Content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-15765" y="0"/>
            <a:ext cx="1040525" cy="6858000"/>
          </a:xfrm>
          <a:prstGeom prst="rect">
            <a:avLst/>
          </a:prstGeom>
          <a:gradFill flip="none" rotWithShape="1">
            <a:gsLst>
              <a:gs pos="88000">
                <a:srgbClr val="39599C"/>
              </a:gs>
              <a:gs pos="45000">
                <a:srgbClr val="31418D"/>
              </a:gs>
              <a:gs pos="0">
                <a:srgbClr val="2A2A7E"/>
              </a:gs>
              <a:gs pos="100000">
                <a:srgbClr val="4172AD"/>
              </a:gs>
            </a:gsLst>
            <a:lin ang="2700000" scaled="1"/>
            <a:tileRect/>
          </a:gradFill>
          <a:ln w="0"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base">
              <a:spcBef>
                <a:spcPct val="0"/>
              </a:spcBef>
              <a:spcAft>
                <a:spcPct val="0"/>
              </a:spcAft>
            </a:pPr>
            <a:endParaRPr lang="en-NZ" dirty="0">
              <a:solidFill>
                <a:srgbClr val="2A2A7E"/>
              </a:solidFill>
            </a:endParaRPr>
          </a:p>
        </p:txBody>
      </p:sp>
      <p:sp>
        <p:nvSpPr>
          <p:cNvPr id="6" name="Rectangle 5"/>
          <p:cNvSpPr/>
          <p:nvPr userDrawn="1"/>
        </p:nvSpPr>
        <p:spPr>
          <a:xfrm flipH="1">
            <a:off x="1100629" y="0"/>
            <a:ext cx="45719" cy="6858000"/>
          </a:xfrm>
          <a:prstGeom prst="rect">
            <a:avLst/>
          </a:prstGeom>
          <a:gradFill flip="none" rotWithShape="1">
            <a:gsLst>
              <a:gs pos="88000">
                <a:srgbClr val="39599C"/>
              </a:gs>
              <a:gs pos="45000">
                <a:srgbClr val="31418D"/>
              </a:gs>
              <a:gs pos="0">
                <a:srgbClr val="2A2A7E"/>
              </a:gs>
              <a:gs pos="100000">
                <a:srgbClr val="4172AD"/>
              </a:gs>
            </a:gsLst>
            <a:lin ang="2700000" scaled="1"/>
            <a:tileRect/>
          </a:gradFill>
          <a:ln w="0"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base">
              <a:spcBef>
                <a:spcPct val="0"/>
              </a:spcBef>
              <a:spcAft>
                <a:spcPct val="0"/>
              </a:spcAft>
            </a:pPr>
            <a:endParaRPr lang="en-NZ" dirty="0">
              <a:solidFill>
                <a:srgbClr val="2A2A7E"/>
              </a:solidFill>
            </a:endParaRPr>
          </a:p>
        </p:txBody>
      </p:sp>
      <p:sp>
        <p:nvSpPr>
          <p:cNvPr id="10" name="Slide Number Placeholder 12"/>
          <p:cNvSpPr>
            <a:spLocks noGrp="1"/>
          </p:cNvSpPr>
          <p:nvPr>
            <p:ph type="sldNum" sz="quarter" idx="16"/>
          </p:nvPr>
        </p:nvSpPr>
        <p:spPr>
          <a:xfrm>
            <a:off x="4031417" y="6356352"/>
            <a:ext cx="2133600" cy="365125"/>
          </a:xfrm>
        </p:spPr>
        <p:txBody>
          <a:bodyPr/>
          <a:lstStyle>
            <a:lvl1pPr algn="ctr">
              <a:defRPr b="1"/>
            </a:lvl1pPr>
          </a:lstStyle>
          <a:p>
            <a:fld id="{5E74316C-E23F-428A-8567-06E5DA18F3DA}" type="slidenum">
              <a:rPr lang="en-NZ" smtClean="0"/>
              <a:pPr/>
              <a:t>‹#›</a:t>
            </a:fld>
            <a:endParaRPr lang="en-NZ" dirty="0"/>
          </a:p>
        </p:txBody>
      </p:sp>
      <p:pic>
        <p:nvPicPr>
          <p:cNvPr id="7" name="Picture 2" descr="I:\Marketing\Logos and biz cards\Logos\Castalialogo Logo Twitter.bmp"/>
          <p:cNvPicPr>
            <a:picLocks noChangeAspect="1" noChangeArrowheads="1"/>
          </p:cNvPicPr>
          <p:nvPr userDrawn="1"/>
        </p:nvPicPr>
        <p:blipFill rotWithShape="1">
          <a:blip r:embed="rId2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29" t="13477" r="3357" b="39442"/>
          <a:stretch/>
        </p:blipFill>
        <p:spPr bwMode="auto">
          <a:xfrm>
            <a:off x="8175128" y="6372226"/>
            <a:ext cx="864097" cy="419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>
          <a:xfrm>
            <a:off x="1673525" y="489325"/>
            <a:ext cx="6452563" cy="787384"/>
          </a:xfrm>
          <a:noFill/>
        </p:spPr>
        <p:txBody>
          <a:bodyPr anchor="ctr" anchorCtr="0"/>
          <a:lstStyle>
            <a:lvl1pPr algn="l">
              <a:defRPr sz="2800" b="1" i="1" cap="all">
                <a:solidFill>
                  <a:srgbClr val="2A2A7E"/>
                </a:solidFill>
              </a:defRPr>
            </a:lvl1pPr>
          </a:lstStyle>
          <a:p>
            <a:r>
              <a:rPr lang="en-US" dirty="0" smtClean="0"/>
              <a:t>[contents/Section Heading]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quarter" idx="17" hasCustomPrompt="1"/>
          </p:nvPr>
        </p:nvSpPr>
        <p:spPr>
          <a:xfrm>
            <a:off x="1673225" y="1692276"/>
            <a:ext cx="6453188" cy="4094163"/>
          </a:xfrm>
          <a:effectLst/>
        </p:spPr>
        <p:txBody>
          <a:bodyPr/>
          <a:lstStyle>
            <a:lvl1pPr marL="285750" marR="0" indent="-28575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 sz="2000"/>
            </a:lvl1pPr>
          </a:lstStyle>
          <a:p>
            <a:pPr marL="285750" indent="-285750">
              <a:buFont typeface="Arial" pitchFamily="34" charset="0"/>
              <a:buChar char="•"/>
            </a:pPr>
            <a:r>
              <a:rPr lang="en-NZ" sz="2000" dirty="0" smtClean="0">
                <a:solidFill>
                  <a:srgbClr val="002060"/>
                </a:solidFill>
              </a:rPr>
              <a:t>[Enter</a:t>
            </a:r>
            <a:r>
              <a:rPr lang="en-NZ" sz="2000" baseline="0" dirty="0" smtClean="0">
                <a:solidFill>
                  <a:srgbClr val="002060"/>
                </a:solidFill>
              </a:rPr>
              <a:t> subtitles for the section]</a:t>
            </a:r>
          </a:p>
          <a:p>
            <a:pPr marL="285750" marR="0" indent="-28575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NZ" sz="2000" dirty="0" smtClean="0">
                <a:solidFill>
                  <a:srgbClr val="002060"/>
                </a:solidFill>
              </a:rPr>
              <a:t>[Enter</a:t>
            </a:r>
            <a:r>
              <a:rPr lang="en-NZ" sz="2000" baseline="0" dirty="0" smtClean="0">
                <a:solidFill>
                  <a:srgbClr val="002060"/>
                </a:solidFill>
              </a:rPr>
              <a:t> subtitles for the section]</a:t>
            </a:r>
          </a:p>
          <a:p>
            <a:pPr marL="285750" marR="0" indent="-28575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NZ" sz="2000" dirty="0" smtClean="0">
                <a:solidFill>
                  <a:srgbClr val="002060"/>
                </a:solidFill>
              </a:rPr>
              <a:t>[Enter</a:t>
            </a:r>
            <a:r>
              <a:rPr lang="en-NZ" sz="2000" baseline="0" dirty="0" smtClean="0">
                <a:solidFill>
                  <a:srgbClr val="002060"/>
                </a:solidFill>
              </a:rPr>
              <a:t> subtitles for the section]</a:t>
            </a:r>
          </a:p>
          <a:p>
            <a:pPr marL="285750" marR="0" indent="-28575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NZ" sz="2000" dirty="0" smtClean="0">
                <a:solidFill>
                  <a:srgbClr val="002060"/>
                </a:solidFill>
              </a:rPr>
              <a:t>[Enter</a:t>
            </a:r>
            <a:r>
              <a:rPr lang="en-NZ" sz="2000" baseline="0" dirty="0" smtClean="0">
                <a:solidFill>
                  <a:srgbClr val="002060"/>
                </a:solidFill>
              </a:rPr>
              <a:t> subtitles for the section]</a:t>
            </a:r>
          </a:p>
          <a:p>
            <a:pPr marL="285750" marR="0" indent="-28575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NZ" sz="2000" dirty="0" smtClean="0">
                <a:solidFill>
                  <a:srgbClr val="002060"/>
                </a:solidFill>
              </a:rPr>
              <a:t>[Enter</a:t>
            </a:r>
            <a:r>
              <a:rPr lang="en-NZ" sz="2000" baseline="0" dirty="0" smtClean="0">
                <a:solidFill>
                  <a:srgbClr val="002060"/>
                </a:solidFill>
              </a:rPr>
              <a:t> subtitles for the section]</a:t>
            </a:r>
          </a:p>
          <a:p>
            <a:pPr marL="285750" marR="0" indent="-28575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NZ" sz="2000" dirty="0" smtClean="0">
                <a:solidFill>
                  <a:srgbClr val="002060"/>
                </a:solidFill>
              </a:rPr>
              <a:t>[Enter</a:t>
            </a:r>
            <a:r>
              <a:rPr lang="en-NZ" sz="2000" baseline="0" dirty="0" smtClean="0">
                <a:solidFill>
                  <a:srgbClr val="002060"/>
                </a:solidFill>
              </a:rPr>
              <a:t> subtitles for the section]</a:t>
            </a:r>
          </a:p>
          <a:p>
            <a:pPr marL="285750" marR="0" indent="-28575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NZ" sz="2000" dirty="0" smtClean="0">
                <a:solidFill>
                  <a:srgbClr val="002060"/>
                </a:solidFill>
              </a:rPr>
              <a:t>[Enter</a:t>
            </a:r>
            <a:r>
              <a:rPr lang="en-NZ" sz="2000" baseline="0" dirty="0" smtClean="0">
                <a:solidFill>
                  <a:srgbClr val="002060"/>
                </a:solidFill>
              </a:rPr>
              <a:t> subtitles for the section]</a:t>
            </a:r>
          </a:p>
        </p:txBody>
      </p:sp>
    </p:spTree>
    <p:extLst>
      <p:ext uri="{BB962C8B-B14F-4D97-AF65-F5344CB8AC3E}">
        <p14:creationId xmlns:p14="http://schemas.microsoft.com/office/powerpoint/2010/main" val="30453677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ignposting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673525" y="489325"/>
            <a:ext cx="6452563" cy="787384"/>
          </a:xfrm>
          <a:noFill/>
        </p:spPr>
        <p:txBody>
          <a:bodyPr anchor="ctr" anchorCtr="0"/>
          <a:lstStyle>
            <a:lvl1pPr algn="l">
              <a:defRPr sz="2800" b="1" i="1" cap="all">
                <a:solidFill>
                  <a:srgbClr val="2A2A7E"/>
                </a:solidFill>
              </a:defRPr>
            </a:lvl1pPr>
          </a:lstStyle>
          <a:p>
            <a:r>
              <a:rPr lang="en-US" dirty="0" smtClean="0"/>
              <a:t>[contents/Section Heading]</a:t>
            </a:r>
            <a:endParaRPr lang="en-US" dirty="0"/>
          </a:p>
        </p:txBody>
      </p:sp>
      <p:sp>
        <p:nvSpPr>
          <p:cNvPr id="8" name="Rectangle 7"/>
          <p:cNvSpPr/>
          <p:nvPr userDrawn="1"/>
        </p:nvSpPr>
        <p:spPr>
          <a:xfrm>
            <a:off x="-15765" y="0"/>
            <a:ext cx="1040525" cy="6858000"/>
          </a:xfrm>
          <a:prstGeom prst="rect">
            <a:avLst/>
          </a:prstGeom>
          <a:gradFill flip="none" rotWithShape="1">
            <a:gsLst>
              <a:gs pos="88000">
                <a:srgbClr val="39599C"/>
              </a:gs>
              <a:gs pos="45000">
                <a:srgbClr val="31418D"/>
              </a:gs>
              <a:gs pos="0">
                <a:srgbClr val="2A2A7E"/>
              </a:gs>
              <a:gs pos="100000">
                <a:srgbClr val="4172AD"/>
              </a:gs>
            </a:gsLst>
            <a:lin ang="2700000" scaled="1"/>
            <a:tileRect/>
          </a:gradFill>
          <a:ln w="0"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base">
              <a:spcBef>
                <a:spcPct val="0"/>
              </a:spcBef>
              <a:spcAft>
                <a:spcPct val="0"/>
              </a:spcAft>
            </a:pPr>
            <a:endParaRPr lang="en-NZ" dirty="0">
              <a:solidFill>
                <a:srgbClr val="2A2A7E"/>
              </a:solidFill>
            </a:endParaRPr>
          </a:p>
        </p:txBody>
      </p:sp>
      <p:sp>
        <p:nvSpPr>
          <p:cNvPr id="6" name="Rectangle 5"/>
          <p:cNvSpPr/>
          <p:nvPr userDrawn="1"/>
        </p:nvSpPr>
        <p:spPr>
          <a:xfrm flipH="1">
            <a:off x="1100629" y="0"/>
            <a:ext cx="45719" cy="6858000"/>
          </a:xfrm>
          <a:prstGeom prst="rect">
            <a:avLst/>
          </a:prstGeom>
          <a:gradFill flip="none" rotWithShape="1">
            <a:gsLst>
              <a:gs pos="88000">
                <a:srgbClr val="39599C"/>
              </a:gs>
              <a:gs pos="45000">
                <a:srgbClr val="31418D"/>
              </a:gs>
              <a:gs pos="0">
                <a:srgbClr val="2A2A7E"/>
              </a:gs>
              <a:gs pos="100000">
                <a:srgbClr val="4172AD"/>
              </a:gs>
            </a:gsLst>
            <a:lin ang="2700000" scaled="1"/>
            <a:tileRect/>
          </a:gradFill>
          <a:ln w="0"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base">
              <a:spcBef>
                <a:spcPct val="0"/>
              </a:spcBef>
              <a:spcAft>
                <a:spcPct val="0"/>
              </a:spcAft>
            </a:pPr>
            <a:endParaRPr lang="en-NZ" dirty="0">
              <a:solidFill>
                <a:srgbClr val="2A2A7E"/>
              </a:solidFill>
            </a:endParaRPr>
          </a:p>
        </p:txBody>
      </p:sp>
      <p:sp>
        <p:nvSpPr>
          <p:cNvPr id="10" name="Slide Number Placeholder 12"/>
          <p:cNvSpPr>
            <a:spLocks noGrp="1"/>
          </p:cNvSpPr>
          <p:nvPr>
            <p:ph type="sldNum" sz="quarter" idx="16"/>
          </p:nvPr>
        </p:nvSpPr>
        <p:spPr>
          <a:xfrm>
            <a:off x="4031417" y="6356352"/>
            <a:ext cx="2133600" cy="365125"/>
          </a:xfrm>
        </p:spPr>
        <p:txBody>
          <a:bodyPr/>
          <a:lstStyle>
            <a:lvl1pPr algn="ctr">
              <a:defRPr b="1"/>
            </a:lvl1pPr>
          </a:lstStyle>
          <a:p>
            <a:fld id="{5E74316C-E23F-428A-8567-06E5DA18F3DA}" type="slidenum">
              <a:rPr lang="en-NZ" smtClean="0"/>
              <a:pPr/>
              <a:t>‹#›</a:t>
            </a:fld>
            <a:endParaRPr lang="en-NZ" dirty="0"/>
          </a:p>
        </p:txBody>
      </p:sp>
      <p:pic>
        <p:nvPicPr>
          <p:cNvPr id="9" name="Picture 2" descr="I:\Marketing\Logos and biz cards\Logos\Castalialogo Logo Twitter.bmp"/>
          <p:cNvPicPr>
            <a:picLocks noChangeAspect="1" noChangeArrowheads="1"/>
          </p:cNvPicPr>
          <p:nvPr userDrawn="1"/>
        </p:nvPicPr>
        <p:blipFill rotWithShape="1">
          <a:blip r:embed="rId2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29" t="13477" r="3357" b="39442"/>
          <a:stretch/>
        </p:blipFill>
        <p:spPr bwMode="auto">
          <a:xfrm>
            <a:off x="8175128" y="6372226"/>
            <a:ext cx="864097" cy="419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 Placeholder 10"/>
          <p:cNvSpPr>
            <a:spLocks noGrp="1"/>
          </p:cNvSpPr>
          <p:nvPr>
            <p:ph type="body" sz="quarter" idx="17" hasCustomPrompt="1"/>
          </p:nvPr>
        </p:nvSpPr>
        <p:spPr>
          <a:xfrm>
            <a:off x="1673225" y="1801815"/>
            <a:ext cx="6453188" cy="3957637"/>
          </a:xfrm>
        </p:spPr>
        <p:txBody>
          <a:bodyPr/>
          <a:lstStyle>
            <a:lvl1pPr>
              <a:defRPr sz="2000" baseline="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 lvl="0"/>
            <a:r>
              <a:rPr lang="en-NZ" dirty="0" smtClean="0"/>
              <a:t>[Enter subheadings in grey and current section heading in blue]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6070125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" y="268290"/>
            <a:ext cx="9161463" cy="750887"/>
          </a:xfrm>
          <a:prstGeom prst="rect">
            <a:avLst/>
          </a:prstGeom>
          <a:gradFill flip="none" rotWithShape="1">
            <a:gsLst>
              <a:gs pos="0">
                <a:srgbClr val="2A2A7E"/>
              </a:gs>
              <a:gs pos="100000">
                <a:srgbClr val="4172AD"/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>
              <a:defRPr/>
            </a:pPr>
            <a:endParaRPr lang="en-NZ" dirty="0">
              <a:solidFill>
                <a:srgbClr val="FFFFFF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2"/>
            <a:ext cx="8229600" cy="4525963"/>
          </a:xfrm>
          <a:noFill/>
          <a:effectLst>
            <a:outerShdw blurRad="50800" dist="50800" dir="5400000" algn="ctr" rotWithShape="0">
              <a:schemeClr val="bg1"/>
            </a:outerShdw>
          </a:effectLst>
        </p:spPr>
        <p:txBody>
          <a:bodyPr/>
          <a:lstStyle>
            <a:lvl1pPr marL="457200" indent="-457200">
              <a:buSzPct val="100000"/>
              <a:buFont typeface="Wingdings" charset="2"/>
              <a:buChar char="§"/>
              <a:defRPr sz="2400">
                <a:solidFill>
                  <a:srgbClr val="002060"/>
                </a:solidFill>
              </a:defRPr>
            </a:lvl1pPr>
            <a:lvl2pPr marL="914400" indent="-457200">
              <a:buFont typeface="Lucida Grande"/>
              <a:buChar char="­"/>
              <a:defRPr sz="2000">
                <a:solidFill>
                  <a:srgbClr val="002060"/>
                </a:solidFill>
              </a:defRPr>
            </a:lvl2pPr>
            <a:lvl3pPr marL="1143000" indent="-228600">
              <a:buFont typeface="Arial"/>
              <a:buChar char="•"/>
              <a:defRPr sz="1800">
                <a:solidFill>
                  <a:srgbClr val="002060"/>
                </a:solidFill>
              </a:defRPr>
            </a:lvl3pPr>
            <a:lvl4pPr marL="1371600" indent="0">
              <a:buFontTx/>
              <a:buNone/>
              <a:defRPr sz="1600">
                <a:solidFill>
                  <a:srgbClr val="002060"/>
                </a:solidFill>
              </a:defRPr>
            </a:lvl4pPr>
            <a:lvl5pPr>
              <a:defRPr>
                <a:solidFill>
                  <a:srgbClr val="2A2A7E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457200" y="392115"/>
            <a:ext cx="8229600" cy="485775"/>
          </a:xfrm>
        </p:spPr>
        <p:txBody>
          <a:bodyPr>
            <a:noAutofit/>
          </a:bodyPr>
          <a:lstStyle>
            <a:lvl1pPr marL="0" indent="0">
              <a:buNone/>
              <a:defRPr sz="2800" b="1" i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6"/>
          </p:nvPr>
        </p:nvSpPr>
        <p:spPr>
          <a:xfrm>
            <a:off x="3505200" y="6356352"/>
            <a:ext cx="2133600" cy="365125"/>
          </a:xfrm>
        </p:spPr>
        <p:txBody>
          <a:bodyPr/>
          <a:lstStyle>
            <a:lvl1pPr algn="ctr">
              <a:defRPr b="1"/>
            </a:lvl1pPr>
          </a:lstStyle>
          <a:p>
            <a:fld id="{5E74316C-E23F-428A-8567-06E5DA18F3DA}" type="slidenum">
              <a:rPr lang="en-NZ" smtClean="0"/>
              <a:pPr/>
              <a:t>‹#›</a:t>
            </a:fld>
            <a:endParaRPr lang="en-NZ" dirty="0"/>
          </a:p>
        </p:txBody>
      </p:sp>
      <p:pic>
        <p:nvPicPr>
          <p:cNvPr id="6" name="Picture 2" descr="I:\Marketing\Logos and biz cards\Logos\Castalialogo Logo Twitter.bmp"/>
          <p:cNvPicPr>
            <a:picLocks noChangeAspect="1" noChangeArrowheads="1"/>
          </p:cNvPicPr>
          <p:nvPr userDrawn="1"/>
        </p:nvPicPr>
        <p:blipFill rotWithShape="1">
          <a:blip r:embed="rId2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29" t="13477" r="3357" b="39442"/>
          <a:stretch/>
        </p:blipFill>
        <p:spPr bwMode="auto">
          <a:xfrm>
            <a:off x="8175128" y="6372226"/>
            <a:ext cx="864097" cy="419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624477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12"/>
          <p:cNvSpPr>
            <a:spLocks noGrp="1"/>
          </p:cNvSpPr>
          <p:nvPr>
            <p:ph type="sldNum" sz="quarter" idx="16"/>
          </p:nvPr>
        </p:nvSpPr>
        <p:spPr>
          <a:xfrm>
            <a:off x="3505200" y="6356352"/>
            <a:ext cx="2133600" cy="365125"/>
          </a:xfrm>
        </p:spPr>
        <p:txBody>
          <a:bodyPr/>
          <a:lstStyle>
            <a:lvl1pPr algn="ctr">
              <a:defRPr b="1"/>
            </a:lvl1pPr>
          </a:lstStyle>
          <a:p>
            <a:fld id="{5E74316C-E23F-428A-8567-06E5DA18F3DA}" type="slidenum">
              <a:rPr lang="en-NZ" smtClean="0"/>
              <a:pPr/>
              <a:t>‹#›</a:t>
            </a:fld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403589277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act Us (simpl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" y="268290"/>
            <a:ext cx="9161463" cy="750887"/>
          </a:xfrm>
          <a:prstGeom prst="rect">
            <a:avLst/>
          </a:prstGeom>
          <a:gradFill flip="none" rotWithShape="1">
            <a:gsLst>
              <a:gs pos="0">
                <a:srgbClr val="2A2A7E"/>
              </a:gs>
              <a:gs pos="100000">
                <a:srgbClr val="4172AD"/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>
              <a:defRPr/>
            </a:pPr>
            <a:endParaRPr lang="en-NZ" dirty="0">
              <a:solidFill>
                <a:srgbClr val="FFFFFF"/>
              </a:solidFill>
            </a:endParaRPr>
          </a:p>
        </p:txBody>
      </p:sp>
      <p:pic>
        <p:nvPicPr>
          <p:cNvPr id="5" name="Picture 2" descr="Castalialogo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0187" y="6127144"/>
            <a:ext cx="1244600" cy="560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230189" y="392115"/>
            <a:ext cx="8713787" cy="485775"/>
          </a:xfrm>
        </p:spPr>
        <p:txBody>
          <a:bodyPr>
            <a:noAutofit/>
          </a:bodyPr>
          <a:lstStyle>
            <a:lvl1pPr marL="0" indent="0">
              <a:buNone/>
              <a:defRPr sz="2800" b="1" i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dirty="0" smtClean="0"/>
              <a:t>Contact Us</a:t>
            </a:r>
          </a:p>
        </p:txBody>
      </p:sp>
      <p:sp>
        <p:nvSpPr>
          <p:cNvPr id="2" name="TextBox 1"/>
          <p:cNvSpPr txBox="1"/>
          <p:nvPr userDrawn="1"/>
        </p:nvSpPr>
        <p:spPr>
          <a:xfrm>
            <a:off x="1662550" y="6282045"/>
            <a:ext cx="712704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defTabSz="457200" fontAlgn="base">
              <a:spcBef>
                <a:spcPct val="0"/>
              </a:spcBef>
              <a:spcAft>
                <a:spcPct val="0"/>
              </a:spcAft>
            </a:pPr>
            <a:r>
              <a:rPr lang="en-NZ" sz="1600" b="1" dirty="0" smtClean="0">
                <a:solidFill>
                  <a:srgbClr val="002060"/>
                </a:solidFill>
                <a:ea typeface="MS PGothic" pitchFamily="34" charset="-128"/>
              </a:rPr>
              <a:t>Paris   •   Sydney   •   Wellington   •   Washington, DC.   •   New York   •   Bogotá    </a:t>
            </a:r>
            <a:endParaRPr lang="en-NZ" sz="1600" b="1" dirty="0">
              <a:solidFill>
                <a:srgbClr val="002060"/>
              </a:solidFill>
              <a:ea typeface="MS PGothic" pitchFamily="34" charset="-128"/>
            </a:endParaRPr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21" hasCustomPrompt="1"/>
          </p:nvPr>
        </p:nvSpPr>
        <p:spPr>
          <a:xfrm>
            <a:off x="1882014" y="1518528"/>
            <a:ext cx="5356225" cy="4030935"/>
          </a:xfrm>
        </p:spPr>
        <p:txBody>
          <a:bodyPr wrap="square" anchor="ctr"/>
          <a:lstStyle>
            <a:lvl1pPr marL="0" indent="0" algn="ctr">
              <a:buNone/>
              <a:defRPr sz="2000" b="0" i="0" baseline="0"/>
            </a:lvl1pPr>
            <a:lvl2pPr marL="0" marR="0" indent="0" algn="ctr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 sz="1600" b="0" baseline="0">
                <a:solidFill>
                  <a:srgbClr val="002060"/>
                </a:solidFill>
                <a:latin typeface="+mn-lt"/>
              </a:defRPr>
            </a:lvl2pPr>
            <a:lvl3pPr marL="0" marR="0" indent="0" algn="ctr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 sz="1400"/>
            </a:lvl3pPr>
            <a:lvl4pPr marL="1371600" indent="0" algn="ctr">
              <a:buNone/>
              <a:defRPr/>
            </a:lvl4pPr>
            <a:lvl5pPr marL="0" indent="0" algn="ctr">
              <a:lnSpc>
                <a:spcPct val="100000"/>
              </a:lnSpc>
              <a:buNone/>
              <a:defRPr sz="1400"/>
            </a:lvl5pPr>
          </a:lstStyle>
          <a:p>
            <a:pPr marL="0" marR="0" lvl="1" indent="0" algn="ctr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dirty="0" smtClean="0"/>
              <a:t>[Main Contact Name]</a:t>
            </a:r>
            <a:br>
              <a:rPr lang="en-US" dirty="0" smtClean="0"/>
            </a:br>
            <a:r>
              <a:rPr lang="en-US" dirty="0" smtClean="0"/>
              <a:t>[Title]</a:t>
            </a:r>
            <a:br>
              <a:rPr lang="en-US" dirty="0" smtClean="0"/>
            </a:br>
            <a:r>
              <a:rPr lang="en-US" dirty="0" smtClean="0"/>
              <a:t>Castalia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[Address details]</a:t>
            </a:r>
            <a:br>
              <a:rPr lang="en-US" dirty="0" smtClean="0"/>
            </a:br>
            <a:r>
              <a:rPr lang="en-US" dirty="0" smtClean="0"/>
              <a:t>[Address details]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[Phone Number]</a:t>
            </a:r>
            <a:br>
              <a:rPr lang="en-US" dirty="0" smtClean="0"/>
            </a:br>
            <a:r>
              <a:rPr lang="en-US" dirty="0" smtClean="0"/>
              <a:t>[Mobile Number]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[email address]</a:t>
            </a:r>
            <a:br>
              <a:rPr lang="en-US" dirty="0" smtClean="0"/>
            </a:br>
            <a:r>
              <a:rPr lang="en-US" dirty="0" err="1" smtClean="0"/>
              <a:t>www.castalia-advisors.com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741787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act Us (detailed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-19051" y="5524502"/>
            <a:ext cx="9176400" cy="1368425"/>
          </a:xfrm>
          <a:prstGeom prst="rect">
            <a:avLst/>
          </a:prstGeom>
          <a:gradFill flip="none" rotWithShape="1">
            <a:gsLst>
              <a:gs pos="0">
                <a:srgbClr val="2A2A7E"/>
              </a:gs>
              <a:gs pos="100000">
                <a:srgbClr val="4172AD"/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>
              <a:defRPr/>
            </a:pPr>
            <a:endParaRPr lang="en-NZ" dirty="0">
              <a:solidFill>
                <a:srgbClr val="FFFFFF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1" y="268290"/>
            <a:ext cx="9161463" cy="750887"/>
          </a:xfrm>
          <a:prstGeom prst="rect">
            <a:avLst/>
          </a:prstGeom>
          <a:gradFill flip="none" rotWithShape="1">
            <a:gsLst>
              <a:gs pos="0">
                <a:srgbClr val="2A2A7E"/>
              </a:gs>
              <a:gs pos="100000">
                <a:srgbClr val="4172AD"/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>
              <a:defRPr/>
            </a:pPr>
            <a:endParaRPr lang="en-NZ" dirty="0">
              <a:solidFill>
                <a:srgbClr val="FFFFFF"/>
              </a:solidFill>
            </a:endParaRPr>
          </a:p>
        </p:txBody>
      </p:sp>
      <p:sp>
        <p:nvSpPr>
          <p:cNvPr id="15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230189" y="392115"/>
            <a:ext cx="8713787" cy="485775"/>
          </a:xfrm>
        </p:spPr>
        <p:txBody>
          <a:bodyPr>
            <a:noAutofit/>
          </a:bodyPr>
          <a:lstStyle>
            <a:lvl1pPr marL="0" indent="0">
              <a:buNone/>
              <a:defRPr sz="2800" b="1" i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dirty="0" smtClean="0"/>
              <a:t>Contact Us</a:t>
            </a:r>
          </a:p>
        </p:txBody>
      </p:sp>
      <p:sp>
        <p:nvSpPr>
          <p:cNvPr id="22" name="Text Placeholder 1"/>
          <p:cNvSpPr txBox="1">
            <a:spLocks/>
          </p:cNvSpPr>
          <p:nvPr userDrawn="1"/>
        </p:nvSpPr>
        <p:spPr bwMode="auto">
          <a:xfrm>
            <a:off x="3065439" y="5538472"/>
            <a:ext cx="1486283" cy="1354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0" tIns="0" rIns="0" bIns="0" numCol="1" anchor="ctr" anchorCtr="1" compatLnSpc="1">
            <a:prstTxWarp prst="textNoShape">
              <a:avLst/>
            </a:prstTxWarp>
            <a:noAutofit/>
          </a:bodyPr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3200" kern="1200">
                <a:solidFill>
                  <a:srgbClr val="2A2A7E"/>
                </a:solidFill>
                <a:latin typeface="+mn-lt"/>
                <a:ea typeface="MS PGothic" pitchFamily="34" charset="-128"/>
                <a:cs typeface="ＭＳ Ｐゴシック" charset="0"/>
              </a:defRPr>
            </a:lvl1pPr>
            <a:lvl2pPr marL="0" indent="0" algn="ctr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1000" b="0" kern="1200" baseline="0">
                <a:solidFill>
                  <a:schemeClr val="bg1"/>
                </a:solidFill>
                <a:latin typeface="+mn-lt"/>
                <a:ea typeface="MS PGothic" pitchFamily="34" charset="-128"/>
                <a:cs typeface="+mn-cs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4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en-NZ" sz="1400" b="1" dirty="0" smtClean="0">
                <a:solidFill>
                  <a:srgbClr val="FFFFFF"/>
                </a:solidFill>
              </a:rPr>
              <a:t>Wellington</a:t>
            </a:r>
            <a:endParaRPr lang="en-NZ" sz="1100" b="1" dirty="0" smtClean="0">
              <a:solidFill>
                <a:srgbClr val="FFFFFF"/>
              </a:solidFill>
            </a:endParaRP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rgbClr val="FFFFFF"/>
                </a:solidFill>
              </a:rPr>
              <a:t>Level 2, 88 The Terrace</a:t>
            </a: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rgbClr val="FFFFFF"/>
                </a:solidFill>
              </a:rPr>
              <a:t>PO Box 10-225</a:t>
            </a: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rgbClr val="FFFFFF"/>
                </a:solidFill>
              </a:rPr>
              <a:t>Wellington </a:t>
            </a: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rgbClr val="FFFFFF"/>
                </a:solidFill>
              </a:rPr>
              <a:t>New Zealand</a:t>
            </a:r>
          </a:p>
        </p:txBody>
      </p:sp>
      <p:sp>
        <p:nvSpPr>
          <p:cNvPr id="23" name="Text Placeholder 1"/>
          <p:cNvSpPr txBox="1">
            <a:spLocks/>
          </p:cNvSpPr>
          <p:nvPr userDrawn="1"/>
        </p:nvSpPr>
        <p:spPr bwMode="auto">
          <a:xfrm>
            <a:off x="1555406" y="5531676"/>
            <a:ext cx="1486283" cy="1354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0" tIns="0" rIns="0" bIns="0" numCol="1" anchor="ctr" anchorCtr="1" compatLnSpc="1">
            <a:prstTxWarp prst="textNoShape">
              <a:avLst/>
            </a:prstTxWarp>
            <a:noAutofit/>
          </a:bodyPr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3200" kern="1200">
                <a:solidFill>
                  <a:srgbClr val="2A2A7E"/>
                </a:solidFill>
                <a:latin typeface="+mn-lt"/>
                <a:ea typeface="MS PGothic" pitchFamily="34" charset="-128"/>
                <a:cs typeface="ＭＳ Ｐゴシック" charset="0"/>
              </a:defRPr>
            </a:lvl1pPr>
            <a:lvl2pPr marL="0" indent="0" algn="ctr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1000" b="0" kern="1200" baseline="0">
                <a:solidFill>
                  <a:schemeClr val="bg1"/>
                </a:solidFill>
                <a:latin typeface="+mn-lt"/>
                <a:ea typeface="MS PGothic" pitchFamily="34" charset="-128"/>
                <a:cs typeface="+mn-cs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4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en-NZ" sz="1400" b="1" dirty="0" smtClean="0">
                <a:solidFill>
                  <a:srgbClr val="FFFFFF"/>
                </a:solidFill>
              </a:rPr>
              <a:t>Sydney</a:t>
            </a:r>
            <a:endParaRPr lang="en-NZ" sz="1100" b="1" dirty="0" smtClean="0">
              <a:solidFill>
                <a:srgbClr val="FFFFFF"/>
              </a:solidFill>
            </a:endParaRP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rgbClr val="FFFFFF"/>
                </a:solidFill>
              </a:rPr>
              <a:t>36 -38 Young Street</a:t>
            </a: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rgbClr val="FFFFFF"/>
                </a:solidFill>
              </a:rPr>
              <a:t>Sydney, NSW 2000</a:t>
            </a: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rgbClr val="FFFFFF"/>
                </a:solidFill>
              </a:rPr>
              <a:t>Australia</a:t>
            </a:r>
          </a:p>
        </p:txBody>
      </p:sp>
      <p:sp>
        <p:nvSpPr>
          <p:cNvPr id="24" name="Text Placeholder 1"/>
          <p:cNvSpPr txBox="1">
            <a:spLocks/>
          </p:cNvSpPr>
          <p:nvPr userDrawn="1"/>
        </p:nvSpPr>
        <p:spPr bwMode="auto">
          <a:xfrm>
            <a:off x="4585438" y="5531676"/>
            <a:ext cx="1486283" cy="1354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0" tIns="0" rIns="0" bIns="0" numCol="1" anchor="ctr" anchorCtr="1" compatLnSpc="1">
            <a:prstTxWarp prst="textNoShape">
              <a:avLst/>
            </a:prstTxWarp>
            <a:noAutofit/>
          </a:bodyPr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3200" kern="1200">
                <a:solidFill>
                  <a:srgbClr val="2A2A7E"/>
                </a:solidFill>
                <a:latin typeface="+mn-lt"/>
                <a:ea typeface="MS PGothic" pitchFamily="34" charset="-128"/>
                <a:cs typeface="ＭＳ Ｐゴシック" charset="0"/>
              </a:defRPr>
            </a:lvl1pPr>
            <a:lvl2pPr marL="0" indent="0" algn="ctr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1000" b="0" kern="1200" baseline="0">
                <a:solidFill>
                  <a:schemeClr val="bg1"/>
                </a:solidFill>
                <a:latin typeface="+mn-lt"/>
                <a:ea typeface="MS PGothic" pitchFamily="34" charset="-128"/>
                <a:cs typeface="+mn-cs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4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en-NZ" sz="1400" b="1" dirty="0" smtClean="0">
                <a:solidFill>
                  <a:srgbClr val="FFFFFF"/>
                </a:solidFill>
              </a:rPr>
              <a:t>Washington</a:t>
            </a: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rgbClr val="FFFFFF"/>
                </a:solidFill>
              </a:rPr>
              <a:t>1747 Pennsylvania Ave NW Suite 1200</a:t>
            </a: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rgbClr val="FFFFFF"/>
                </a:solidFill>
              </a:rPr>
              <a:t>Washington DC </a:t>
            </a: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rgbClr val="FFFFFF"/>
                </a:solidFill>
              </a:rPr>
              <a:t>20006, USA</a:t>
            </a:r>
          </a:p>
        </p:txBody>
      </p:sp>
      <p:sp>
        <p:nvSpPr>
          <p:cNvPr id="25" name="Text Placeholder 1"/>
          <p:cNvSpPr txBox="1">
            <a:spLocks/>
          </p:cNvSpPr>
          <p:nvPr userDrawn="1"/>
        </p:nvSpPr>
        <p:spPr bwMode="auto">
          <a:xfrm>
            <a:off x="6107347" y="5535199"/>
            <a:ext cx="1486283" cy="1354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0" tIns="0" rIns="0" bIns="0" numCol="1" anchor="ctr" anchorCtr="1" compatLnSpc="1">
            <a:prstTxWarp prst="textNoShape">
              <a:avLst/>
            </a:prstTxWarp>
            <a:noAutofit/>
          </a:bodyPr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3200" kern="1200">
                <a:solidFill>
                  <a:srgbClr val="2A2A7E"/>
                </a:solidFill>
                <a:latin typeface="+mn-lt"/>
                <a:ea typeface="MS PGothic" pitchFamily="34" charset="-128"/>
                <a:cs typeface="ＭＳ Ｐゴシック" charset="0"/>
              </a:defRPr>
            </a:lvl1pPr>
            <a:lvl2pPr marL="0" indent="0" algn="ctr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1000" b="0" kern="1200" baseline="0">
                <a:solidFill>
                  <a:schemeClr val="bg1"/>
                </a:solidFill>
                <a:latin typeface="+mn-lt"/>
                <a:ea typeface="MS PGothic" pitchFamily="34" charset="-128"/>
                <a:cs typeface="+mn-cs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4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en-NZ" sz="1400" b="1" dirty="0" smtClean="0">
                <a:solidFill>
                  <a:srgbClr val="FFFFFF"/>
                </a:solidFill>
              </a:rPr>
              <a:t>New York</a:t>
            </a: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rgbClr val="FFFFFF"/>
                </a:solidFill>
              </a:rPr>
              <a:t>200 Park Avenue </a:t>
            </a: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rgbClr val="FFFFFF"/>
                </a:solidFill>
              </a:rPr>
              <a:t>Suite 1744</a:t>
            </a: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rgbClr val="FFFFFF"/>
                </a:solidFill>
              </a:rPr>
              <a:t>New York, NY </a:t>
            </a: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rgbClr val="FFFFFF"/>
                </a:solidFill>
              </a:rPr>
              <a:t>10166, USA</a:t>
            </a:r>
          </a:p>
        </p:txBody>
      </p:sp>
      <p:sp>
        <p:nvSpPr>
          <p:cNvPr id="26" name="Text Placeholder 1"/>
          <p:cNvSpPr txBox="1">
            <a:spLocks/>
          </p:cNvSpPr>
          <p:nvPr userDrawn="1"/>
        </p:nvSpPr>
        <p:spPr bwMode="auto">
          <a:xfrm>
            <a:off x="7617379" y="5535199"/>
            <a:ext cx="1486283" cy="1354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0" tIns="0" rIns="0" bIns="0" numCol="1" anchor="ctr" anchorCtr="1" compatLnSpc="1">
            <a:prstTxWarp prst="textNoShape">
              <a:avLst/>
            </a:prstTxWarp>
            <a:noAutofit/>
          </a:bodyPr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3200" kern="1200">
                <a:solidFill>
                  <a:srgbClr val="2A2A7E"/>
                </a:solidFill>
                <a:latin typeface="+mn-lt"/>
                <a:ea typeface="MS PGothic" pitchFamily="34" charset="-128"/>
                <a:cs typeface="ＭＳ Ｐゴシック" charset="0"/>
              </a:defRPr>
            </a:lvl1pPr>
            <a:lvl2pPr marL="0" indent="0" algn="ctr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1000" b="0" kern="1200" baseline="0">
                <a:solidFill>
                  <a:schemeClr val="bg1"/>
                </a:solidFill>
                <a:latin typeface="+mn-lt"/>
                <a:ea typeface="MS PGothic" pitchFamily="34" charset="-128"/>
                <a:cs typeface="+mn-cs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4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es-ES_tradnl" sz="1400" b="1" dirty="0" smtClean="0">
                <a:solidFill>
                  <a:srgbClr val="FFFFFF"/>
                </a:solidFill>
              </a:rPr>
              <a:t>Bogotá</a:t>
            </a:r>
            <a:endParaRPr lang="es-ES_tradnl" sz="1100" b="1" dirty="0" smtClean="0">
              <a:solidFill>
                <a:srgbClr val="FFFFFF"/>
              </a:solidFill>
            </a:endParaRPr>
          </a:p>
          <a:p>
            <a:pPr marL="0" indent="0" algn="ctr">
              <a:buFont typeface="Arial" pitchFamily="34" charset="0"/>
              <a:buNone/>
            </a:pPr>
            <a:r>
              <a:rPr lang="es-ES_tradnl" sz="900" dirty="0" smtClean="0">
                <a:solidFill>
                  <a:srgbClr val="FFFFFF"/>
                </a:solidFill>
              </a:rPr>
              <a:t>Carrera 7 No. 99-53</a:t>
            </a:r>
          </a:p>
          <a:p>
            <a:pPr marL="0" indent="0" algn="ctr">
              <a:buFont typeface="Arial" pitchFamily="34" charset="0"/>
              <a:buNone/>
            </a:pPr>
            <a:r>
              <a:rPr lang="es-ES_tradnl" sz="900" dirty="0" smtClean="0">
                <a:solidFill>
                  <a:srgbClr val="FFFFFF"/>
                </a:solidFill>
              </a:rPr>
              <a:t>Torre 1, Oficina 1424</a:t>
            </a:r>
          </a:p>
          <a:p>
            <a:pPr marL="0" indent="0" algn="ctr">
              <a:buFont typeface="Arial" pitchFamily="34" charset="0"/>
              <a:buNone/>
            </a:pPr>
            <a:r>
              <a:rPr lang="es-ES_tradnl" sz="900" dirty="0" smtClean="0">
                <a:solidFill>
                  <a:srgbClr val="FFFFFF"/>
                </a:solidFill>
              </a:rPr>
              <a:t>Bogotá</a:t>
            </a:r>
          </a:p>
          <a:p>
            <a:pPr marL="0" indent="0" algn="ctr">
              <a:buFont typeface="Arial" pitchFamily="34" charset="0"/>
              <a:buNone/>
            </a:pPr>
            <a:r>
              <a:rPr lang="es-ES_tradnl" sz="900" dirty="0" smtClean="0">
                <a:solidFill>
                  <a:srgbClr val="FFFFFF"/>
                </a:solidFill>
              </a:rPr>
              <a:t>Colombia</a:t>
            </a:r>
            <a:endParaRPr lang="es-ES_tradnl" sz="900" dirty="0">
              <a:solidFill>
                <a:srgbClr val="FFFFFF"/>
              </a:solidFill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21" hasCustomPrompt="1"/>
          </p:nvPr>
        </p:nvSpPr>
        <p:spPr>
          <a:xfrm>
            <a:off x="1882014" y="1187452"/>
            <a:ext cx="5356225" cy="4030935"/>
          </a:xfrm>
        </p:spPr>
        <p:txBody>
          <a:bodyPr wrap="square" anchor="ctr"/>
          <a:lstStyle>
            <a:lvl1pPr marL="0" indent="0" algn="ctr">
              <a:buNone/>
              <a:defRPr sz="2000" b="0" i="0" baseline="0"/>
            </a:lvl1pPr>
            <a:lvl2pPr marL="0" marR="0" indent="0" algn="ctr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 sz="1600" b="0" baseline="0">
                <a:solidFill>
                  <a:srgbClr val="002060"/>
                </a:solidFill>
                <a:latin typeface="+mn-lt"/>
              </a:defRPr>
            </a:lvl2pPr>
            <a:lvl3pPr marL="0" marR="0" indent="0" algn="ctr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 sz="1400"/>
            </a:lvl3pPr>
            <a:lvl4pPr marL="1371600" indent="0" algn="ctr">
              <a:buNone/>
              <a:defRPr/>
            </a:lvl4pPr>
            <a:lvl5pPr marL="0" indent="0" algn="ctr">
              <a:lnSpc>
                <a:spcPct val="100000"/>
              </a:lnSpc>
              <a:buNone/>
              <a:defRPr sz="1400"/>
            </a:lvl5pPr>
          </a:lstStyle>
          <a:p>
            <a:pPr marL="0" marR="0" lvl="1" indent="0" algn="ctr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dirty="0" smtClean="0"/>
              <a:t>[Main Contact Name]</a:t>
            </a:r>
            <a:br>
              <a:rPr lang="en-US" dirty="0" smtClean="0"/>
            </a:br>
            <a:r>
              <a:rPr lang="en-US" dirty="0" smtClean="0"/>
              <a:t>[Title]</a:t>
            </a:r>
            <a:br>
              <a:rPr lang="en-US" dirty="0" smtClean="0"/>
            </a:br>
            <a:r>
              <a:rPr lang="en-US" dirty="0" smtClean="0"/>
              <a:t>Castalia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[Address details]</a:t>
            </a:r>
            <a:br>
              <a:rPr lang="en-US" dirty="0" smtClean="0"/>
            </a:br>
            <a:r>
              <a:rPr lang="en-US" dirty="0" smtClean="0"/>
              <a:t>[Address details]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[Phone Number]</a:t>
            </a:r>
            <a:br>
              <a:rPr lang="en-US" dirty="0" smtClean="0"/>
            </a:br>
            <a:r>
              <a:rPr lang="en-US" dirty="0" smtClean="0"/>
              <a:t>[Mobile Number]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[email address]</a:t>
            </a:r>
            <a:br>
              <a:rPr lang="en-US" dirty="0" smtClean="0"/>
            </a:br>
            <a:r>
              <a:rPr lang="en-US" dirty="0" err="1" smtClean="0"/>
              <a:t>www.castalia-advisors.com</a:t>
            </a:r>
            <a:endParaRPr lang="en-US" dirty="0" smtClean="0"/>
          </a:p>
        </p:txBody>
      </p:sp>
      <p:sp>
        <p:nvSpPr>
          <p:cNvPr id="29" name="Text Placeholder 1"/>
          <p:cNvSpPr txBox="1">
            <a:spLocks/>
          </p:cNvSpPr>
          <p:nvPr userDrawn="1"/>
        </p:nvSpPr>
        <p:spPr bwMode="auto">
          <a:xfrm>
            <a:off x="69123" y="5531645"/>
            <a:ext cx="1486283" cy="1354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0" tIns="0" rIns="0" bIns="0" numCol="1" anchor="ctr" anchorCtr="1" compatLnSpc="1">
            <a:prstTxWarp prst="textNoShape">
              <a:avLst/>
            </a:prstTxWarp>
            <a:noAutofit/>
          </a:bodyPr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3200" kern="1200">
                <a:solidFill>
                  <a:srgbClr val="2A2A7E"/>
                </a:solidFill>
                <a:latin typeface="+mn-lt"/>
                <a:ea typeface="MS PGothic" pitchFamily="34" charset="-128"/>
                <a:cs typeface="ＭＳ Ｐゴシック" charset="0"/>
              </a:defRPr>
            </a:lvl1pPr>
            <a:lvl2pPr marL="0" indent="0" algn="ctr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1000" b="0" kern="1200" baseline="0">
                <a:solidFill>
                  <a:schemeClr val="bg1"/>
                </a:solidFill>
                <a:latin typeface="+mn-lt"/>
                <a:ea typeface="MS PGothic" pitchFamily="34" charset="-128"/>
                <a:cs typeface="+mn-cs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4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en-NZ" sz="1400" b="1" dirty="0" smtClean="0">
                <a:solidFill>
                  <a:srgbClr val="FFFFFF"/>
                </a:solidFill>
              </a:rPr>
              <a:t>Paris</a:t>
            </a:r>
            <a:endParaRPr lang="en-NZ" sz="1100" b="1" dirty="0" smtClean="0">
              <a:solidFill>
                <a:srgbClr val="FFFFFF"/>
              </a:solidFill>
            </a:endParaRP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rgbClr val="FFFFFF"/>
                </a:solidFill>
              </a:rPr>
              <a:t>7 Rue Claude </a:t>
            </a:r>
            <a:r>
              <a:rPr lang="en-NZ" sz="900" dirty="0" err="1" smtClean="0">
                <a:solidFill>
                  <a:srgbClr val="FFFFFF"/>
                </a:solidFill>
              </a:rPr>
              <a:t>Chahu</a:t>
            </a:r>
            <a:endParaRPr lang="en-NZ" sz="900" dirty="0" smtClean="0">
              <a:solidFill>
                <a:srgbClr val="FFFFFF"/>
              </a:solidFill>
            </a:endParaRP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rgbClr val="FFFFFF"/>
                </a:solidFill>
              </a:rPr>
              <a:t>75116 Paris</a:t>
            </a: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rgbClr val="FFFFFF"/>
                </a:solidFill>
              </a:rPr>
              <a:t>France</a:t>
            </a:r>
          </a:p>
        </p:txBody>
      </p:sp>
    </p:spTree>
    <p:extLst>
      <p:ext uri="{BB962C8B-B14F-4D97-AF65-F5344CB8AC3E}">
        <p14:creationId xmlns:p14="http://schemas.microsoft.com/office/powerpoint/2010/main" val="26022387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570E33-20DA-4D99-8BED-8750A0A9E963}" type="datetimeFigureOut">
              <a:rPr lang="en-US" smtClean="0"/>
              <a:t>7/29/2015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AAC026-A3D7-40E6-8476-966772726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9327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5.xml"/><Relationship Id="rId3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4.xml"/><Relationship Id="rId2" Type="http://schemas.openxmlformats.org/officeDocument/2006/relationships/slideLayout" Target="../slideLayouts/slideLayout79.xml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5" Type="http://schemas.openxmlformats.org/officeDocument/2006/relationships/slideLayout" Target="../slideLayouts/slideLayout82.xml"/><Relationship Id="rId4" Type="http://schemas.openxmlformats.org/officeDocument/2006/relationships/slideLayout" Target="../slideLayouts/slideLayout81.xml"/><Relationship Id="rId9" Type="http://schemas.openxmlformats.org/officeDocument/2006/relationships/theme" Target="../theme/theme10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5" Type="http://schemas.openxmlformats.org/officeDocument/2006/relationships/slideLayout" Target="../slideLayouts/slideLayout18.xml"/><Relationship Id="rId4" Type="http://schemas.openxmlformats.org/officeDocument/2006/relationships/slideLayout" Target="../slideLayouts/slideLayout17.xml"/><Relationship Id="rId9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9.xml"/><Relationship Id="rId3" Type="http://schemas.openxmlformats.org/officeDocument/2006/relationships/slideLayout" Target="../slideLayouts/slideLayout24.xml"/><Relationship Id="rId7" Type="http://schemas.openxmlformats.org/officeDocument/2006/relationships/slideLayout" Target="../slideLayouts/slideLayout28.xml"/><Relationship Id="rId2" Type="http://schemas.openxmlformats.org/officeDocument/2006/relationships/slideLayout" Target="../slideLayouts/slideLayout23.xml"/><Relationship Id="rId1" Type="http://schemas.openxmlformats.org/officeDocument/2006/relationships/slideLayout" Target="../slideLayouts/slideLayout22.xml"/><Relationship Id="rId6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5.xml"/><Relationship Id="rId9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7.xml"/><Relationship Id="rId3" Type="http://schemas.openxmlformats.org/officeDocument/2006/relationships/slideLayout" Target="../slideLayouts/slideLayout32.xml"/><Relationship Id="rId7" Type="http://schemas.openxmlformats.org/officeDocument/2006/relationships/slideLayout" Target="../slideLayouts/slideLayout36.xml"/><Relationship Id="rId2" Type="http://schemas.openxmlformats.org/officeDocument/2006/relationships/slideLayout" Target="../slideLayouts/slideLayout31.xml"/><Relationship Id="rId1" Type="http://schemas.openxmlformats.org/officeDocument/2006/relationships/slideLayout" Target="../slideLayouts/slideLayout30.xml"/><Relationship Id="rId6" Type="http://schemas.openxmlformats.org/officeDocument/2006/relationships/slideLayout" Target="../slideLayouts/slideLayout35.xml"/><Relationship Id="rId5" Type="http://schemas.openxmlformats.org/officeDocument/2006/relationships/slideLayout" Target="../slideLayouts/slideLayout34.xml"/><Relationship Id="rId4" Type="http://schemas.openxmlformats.org/officeDocument/2006/relationships/slideLayout" Target="../slideLayouts/slideLayout33.xml"/><Relationship Id="rId9" Type="http://schemas.openxmlformats.org/officeDocument/2006/relationships/theme" Target="../theme/theme4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5.xml"/><Relationship Id="rId3" Type="http://schemas.openxmlformats.org/officeDocument/2006/relationships/slideLayout" Target="../slideLayouts/slideLayout40.xml"/><Relationship Id="rId7" Type="http://schemas.openxmlformats.org/officeDocument/2006/relationships/slideLayout" Target="../slideLayouts/slideLayout44.xml"/><Relationship Id="rId2" Type="http://schemas.openxmlformats.org/officeDocument/2006/relationships/slideLayout" Target="../slideLayouts/slideLayout39.xml"/><Relationship Id="rId1" Type="http://schemas.openxmlformats.org/officeDocument/2006/relationships/slideLayout" Target="../slideLayouts/slideLayout38.xml"/><Relationship Id="rId6" Type="http://schemas.openxmlformats.org/officeDocument/2006/relationships/slideLayout" Target="../slideLayouts/slideLayout43.xml"/><Relationship Id="rId5" Type="http://schemas.openxmlformats.org/officeDocument/2006/relationships/slideLayout" Target="../slideLayouts/slideLayout42.xml"/><Relationship Id="rId4" Type="http://schemas.openxmlformats.org/officeDocument/2006/relationships/slideLayout" Target="../slideLayouts/slideLayout41.xml"/><Relationship Id="rId9" Type="http://schemas.openxmlformats.org/officeDocument/2006/relationships/theme" Target="../theme/theme5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3.xml"/><Relationship Id="rId3" Type="http://schemas.openxmlformats.org/officeDocument/2006/relationships/slideLayout" Target="../slideLayouts/slideLayout48.xml"/><Relationship Id="rId7" Type="http://schemas.openxmlformats.org/officeDocument/2006/relationships/slideLayout" Target="../slideLayouts/slideLayout52.xml"/><Relationship Id="rId2" Type="http://schemas.openxmlformats.org/officeDocument/2006/relationships/slideLayout" Target="../slideLayouts/slideLayout47.xml"/><Relationship Id="rId1" Type="http://schemas.openxmlformats.org/officeDocument/2006/relationships/slideLayout" Target="../slideLayouts/slideLayout46.xml"/><Relationship Id="rId6" Type="http://schemas.openxmlformats.org/officeDocument/2006/relationships/slideLayout" Target="../slideLayouts/slideLayout51.xml"/><Relationship Id="rId5" Type="http://schemas.openxmlformats.org/officeDocument/2006/relationships/slideLayout" Target="../slideLayouts/slideLayout50.xml"/><Relationship Id="rId4" Type="http://schemas.openxmlformats.org/officeDocument/2006/relationships/slideLayout" Target="../slideLayouts/slideLayout49.xml"/><Relationship Id="rId9" Type="http://schemas.openxmlformats.org/officeDocument/2006/relationships/theme" Target="../theme/theme6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1.xml"/><Relationship Id="rId3" Type="http://schemas.openxmlformats.org/officeDocument/2006/relationships/slideLayout" Target="../slideLayouts/slideLayout56.xml"/><Relationship Id="rId7" Type="http://schemas.openxmlformats.org/officeDocument/2006/relationships/slideLayout" Target="../slideLayouts/slideLayout60.xml"/><Relationship Id="rId2" Type="http://schemas.openxmlformats.org/officeDocument/2006/relationships/slideLayout" Target="../slideLayouts/slideLayout55.xml"/><Relationship Id="rId1" Type="http://schemas.openxmlformats.org/officeDocument/2006/relationships/slideLayout" Target="../slideLayouts/slideLayout54.xml"/><Relationship Id="rId6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7.xml"/><Relationship Id="rId9" Type="http://schemas.openxmlformats.org/officeDocument/2006/relationships/theme" Target="../theme/theme7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9.xml"/><Relationship Id="rId3" Type="http://schemas.openxmlformats.org/officeDocument/2006/relationships/slideLayout" Target="../slideLayouts/slideLayout64.xml"/><Relationship Id="rId7" Type="http://schemas.openxmlformats.org/officeDocument/2006/relationships/slideLayout" Target="../slideLayouts/slideLayout68.xml"/><Relationship Id="rId2" Type="http://schemas.openxmlformats.org/officeDocument/2006/relationships/slideLayout" Target="../slideLayouts/slideLayout63.xml"/><Relationship Id="rId1" Type="http://schemas.openxmlformats.org/officeDocument/2006/relationships/slideLayout" Target="../slideLayouts/slideLayout62.xml"/><Relationship Id="rId6" Type="http://schemas.openxmlformats.org/officeDocument/2006/relationships/slideLayout" Target="../slideLayouts/slideLayout67.xml"/><Relationship Id="rId5" Type="http://schemas.openxmlformats.org/officeDocument/2006/relationships/slideLayout" Target="../slideLayouts/slideLayout66.xml"/><Relationship Id="rId4" Type="http://schemas.openxmlformats.org/officeDocument/2006/relationships/slideLayout" Target="../slideLayouts/slideLayout65.xml"/><Relationship Id="rId9" Type="http://schemas.openxmlformats.org/officeDocument/2006/relationships/theme" Target="../theme/theme8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7.xml"/><Relationship Id="rId3" Type="http://schemas.openxmlformats.org/officeDocument/2006/relationships/slideLayout" Target="../slideLayouts/slideLayout72.xml"/><Relationship Id="rId7" Type="http://schemas.openxmlformats.org/officeDocument/2006/relationships/slideLayout" Target="../slideLayouts/slideLayout76.xml"/><Relationship Id="rId2" Type="http://schemas.openxmlformats.org/officeDocument/2006/relationships/slideLayout" Target="../slideLayouts/slideLayout71.xml"/><Relationship Id="rId1" Type="http://schemas.openxmlformats.org/officeDocument/2006/relationships/slideLayout" Target="../slideLayouts/slideLayout70.xml"/><Relationship Id="rId6" Type="http://schemas.openxmlformats.org/officeDocument/2006/relationships/slideLayout" Target="../slideLayouts/slideLayout75.xml"/><Relationship Id="rId5" Type="http://schemas.openxmlformats.org/officeDocument/2006/relationships/slideLayout" Target="../slideLayouts/slideLayout74.xml"/><Relationship Id="rId4" Type="http://schemas.openxmlformats.org/officeDocument/2006/relationships/slideLayout" Target="../slideLayouts/slideLayout73.xml"/><Relationship Id="rId9" Type="http://schemas.openxmlformats.org/officeDocument/2006/relationships/theme" Target="../theme/theme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6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9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570E33-20DA-4D99-8BED-8750A0A9E963}" type="datetimeFigureOut">
              <a:rPr lang="en-US" smtClean="0"/>
              <a:t>7/29/2015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9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9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AAC026-A3D7-40E6-8476-966772726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85699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832" r:id="rId12"/>
    <p:sldLayoutId id="2147483834" r:id="rId1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NZ" dirty="0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2"/>
            <a:ext cx="8229600" cy="4525963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AU" dirty="0" smtClean="0"/>
              <a:t>Click to edit Master text styles</a:t>
            </a:r>
          </a:p>
          <a:p>
            <a:pPr lvl="1"/>
            <a:r>
              <a:rPr lang="en-AU" dirty="0" smtClean="0"/>
              <a:t>Second level</a:t>
            </a:r>
          </a:p>
          <a:p>
            <a:pPr lvl="2"/>
            <a:r>
              <a:rPr lang="en-AU" dirty="0" smtClean="0"/>
              <a:t>Third level</a:t>
            </a:r>
          </a:p>
          <a:p>
            <a:pPr lvl="3"/>
            <a:r>
              <a:rPr lang="en-AU" dirty="0" smtClean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</a:defRPr>
            </a:lvl1pPr>
          </a:lstStyle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endParaRPr lang="en-NZ" dirty="0">
              <a:ea typeface="MS PGothic" pitchFamily="34" charset="-128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 defTabSz="457200">
              <a:defRPr/>
            </a:pPr>
            <a:endParaRPr lang="en-US" dirty="0">
              <a:solidFill>
                <a:srgbClr val="003492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000090"/>
                </a:solidFill>
              </a:defRPr>
            </a:lvl1pPr>
          </a:lstStyle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fld id="{5E74316C-E23F-428A-8567-06E5DA18F3DA}" type="slidenum">
              <a:rPr lang="en-NZ">
                <a:ea typeface="MS PGothic" pitchFamily="34" charset="-128"/>
              </a:rPr>
              <a:pPr defTabSz="45720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NZ" dirty="0">
              <a:ea typeface="MS PGothic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067845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457200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bg1"/>
          </a:solidFill>
          <a:latin typeface="+mj-lt"/>
          <a:ea typeface="MS PGothic" pitchFamily="34" charset="-128"/>
          <a:cs typeface="ＭＳ Ｐゴシック" charset="0"/>
        </a:defRPr>
      </a:lvl1pPr>
      <a:lvl2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itchFamily="34" charset="-128"/>
          <a:cs typeface="ＭＳ Ｐゴシック" charset="0"/>
        </a:defRPr>
      </a:lvl2pPr>
      <a:lvl3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itchFamily="34" charset="-128"/>
          <a:cs typeface="ＭＳ Ｐゴシック" charset="0"/>
        </a:defRPr>
      </a:lvl3pPr>
      <a:lvl4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itchFamily="34" charset="-128"/>
          <a:cs typeface="ＭＳ Ｐゴシック" charset="0"/>
        </a:defRPr>
      </a:lvl4pPr>
      <a:lvl5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itchFamily="34" charset="-128"/>
          <a:cs typeface="ＭＳ Ｐゴシック" charset="0"/>
        </a:defRPr>
      </a:lvl5pPr>
      <a:lvl6pPr marL="4572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6pPr>
      <a:lvl7pPr marL="9144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7pPr>
      <a:lvl8pPr marL="13716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8pPr>
      <a:lvl9pPr marL="18288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800" kern="1200">
          <a:solidFill>
            <a:srgbClr val="002060"/>
          </a:solidFill>
          <a:latin typeface="+mn-lt"/>
          <a:ea typeface="MS PGothic" pitchFamily="34" charset="-128"/>
          <a:cs typeface="ＭＳ Ｐゴシック" charset="0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400" kern="1200">
          <a:solidFill>
            <a:srgbClr val="002060"/>
          </a:solidFill>
          <a:latin typeface="+mn-lt"/>
          <a:ea typeface="MS PGothic" pitchFamily="34" charset="-128"/>
          <a:cs typeface="+mn-cs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000" kern="1200">
          <a:solidFill>
            <a:srgbClr val="002060"/>
          </a:solidFill>
          <a:latin typeface="+mn-lt"/>
          <a:ea typeface="MS PGothic" pitchFamily="34" charset="-128"/>
          <a:cs typeface="+mn-cs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1800" kern="1200">
          <a:solidFill>
            <a:srgbClr val="002060"/>
          </a:solidFill>
          <a:latin typeface="+mn-lt"/>
          <a:ea typeface="MS PGothic" pitchFamily="34" charset="-128"/>
          <a:cs typeface="+mn-cs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rgbClr val="2A2A7E"/>
          </a:solidFill>
          <a:latin typeface="+mn-lt"/>
          <a:ea typeface="MS PGothic" pitchFamily="34" charset="-128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NZ" dirty="0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6"/>
            <a:ext cx="8229600" cy="4525963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AU" dirty="0" smtClean="0"/>
              <a:t>Click to edit Master text styles</a:t>
            </a:r>
          </a:p>
          <a:p>
            <a:pPr lvl="1"/>
            <a:r>
              <a:rPr lang="en-AU" dirty="0" smtClean="0"/>
              <a:t>Second level</a:t>
            </a:r>
          </a:p>
          <a:p>
            <a:pPr lvl="2"/>
            <a:r>
              <a:rPr lang="en-AU" dirty="0" smtClean="0"/>
              <a:t>Third level</a:t>
            </a:r>
          </a:p>
          <a:p>
            <a:pPr lvl="3"/>
            <a:r>
              <a:rPr lang="en-AU" dirty="0" smtClean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446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</a:defRPr>
            </a:lvl1pPr>
          </a:lstStyle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endParaRPr lang="en-NZ" dirty="0">
              <a:ea typeface="MS PGothic" pitchFamily="34" charset="-128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446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 defTabSz="457200">
              <a:defRPr/>
            </a:pPr>
            <a:endParaRPr lang="en-US" dirty="0">
              <a:solidFill>
                <a:srgbClr val="003492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446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000090"/>
                </a:solidFill>
              </a:defRPr>
            </a:lvl1pPr>
          </a:lstStyle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fld id="{5E74316C-E23F-428A-8567-06E5DA18F3DA}" type="slidenum">
              <a:rPr lang="en-NZ">
                <a:ea typeface="MS PGothic" pitchFamily="34" charset="-128"/>
              </a:rPr>
              <a:pPr defTabSz="45720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NZ" dirty="0">
              <a:ea typeface="MS PGothic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8545254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457200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bg1"/>
          </a:solidFill>
          <a:latin typeface="+mj-lt"/>
          <a:ea typeface="MS PGothic" pitchFamily="34" charset="-128"/>
          <a:cs typeface="ＭＳ Ｐゴシック" charset="0"/>
        </a:defRPr>
      </a:lvl1pPr>
      <a:lvl2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itchFamily="34" charset="-128"/>
          <a:cs typeface="ＭＳ Ｐゴシック" charset="0"/>
        </a:defRPr>
      </a:lvl2pPr>
      <a:lvl3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itchFamily="34" charset="-128"/>
          <a:cs typeface="ＭＳ Ｐゴシック" charset="0"/>
        </a:defRPr>
      </a:lvl3pPr>
      <a:lvl4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itchFamily="34" charset="-128"/>
          <a:cs typeface="ＭＳ Ｐゴシック" charset="0"/>
        </a:defRPr>
      </a:lvl4pPr>
      <a:lvl5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itchFamily="34" charset="-128"/>
          <a:cs typeface="ＭＳ Ｐゴシック" charset="0"/>
        </a:defRPr>
      </a:lvl5pPr>
      <a:lvl6pPr marL="4572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6pPr>
      <a:lvl7pPr marL="9144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7pPr>
      <a:lvl8pPr marL="13716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8pPr>
      <a:lvl9pPr marL="18288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800" kern="1200">
          <a:solidFill>
            <a:srgbClr val="002060"/>
          </a:solidFill>
          <a:latin typeface="+mn-lt"/>
          <a:ea typeface="MS PGothic" pitchFamily="34" charset="-128"/>
          <a:cs typeface="ＭＳ Ｐゴシック" charset="0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400" kern="1200">
          <a:solidFill>
            <a:srgbClr val="002060"/>
          </a:solidFill>
          <a:latin typeface="+mn-lt"/>
          <a:ea typeface="MS PGothic" pitchFamily="34" charset="-128"/>
          <a:cs typeface="+mn-cs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000" kern="1200">
          <a:solidFill>
            <a:srgbClr val="002060"/>
          </a:solidFill>
          <a:latin typeface="+mn-lt"/>
          <a:ea typeface="MS PGothic" pitchFamily="34" charset="-128"/>
          <a:cs typeface="+mn-cs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1800" kern="1200">
          <a:solidFill>
            <a:srgbClr val="002060"/>
          </a:solidFill>
          <a:latin typeface="+mn-lt"/>
          <a:ea typeface="MS PGothic" pitchFamily="34" charset="-128"/>
          <a:cs typeface="+mn-cs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rgbClr val="2A2A7E"/>
          </a:solidFill>
          <a:latin typeface="+mn-lt"/>
          <a:ea typeface="MS PGothic" pitchFamily="34" charset="-128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NZ" dirty="0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6"/>
            <a:ext cx="8229600" cy="4525963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AU" dirty="0" smtClean="0"/>
              <a:t>Click to edit Master text styles</a:t>
            </a:r>
          </a:p>
          <a:p>
            <a:pPr lvl="1"/>
            <a:r>
              <a:rPr lang="en-AU" dirty="0" smtClean="0"/>
              <a:t>Second level</a:t>
            </a:r>
          </a:p>
          <a:p>
            <a:pPr lvl="2"/>
            <a:r>
              <a:rPr lang="en-AU" dirty="0" smtClean="0"/>
              <a:t>Third level</a:t>
            </a:r>
          </a:p>
          <a:p>
            <a:pPr lvl="3"/>
            <a:r>
              <a:rPr lang="en-AU" dirty="0" smtClean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428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</a:defRPr>
            </a:lvl1pPr>
          </a:lstStyle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endParaRPr lang="en-NZ" dirty="0">
              <a:ea typeface="MS PGothic" pitchFamily="34" charset="-128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428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 defTabSz="457200">
              <a:defRPr/>
            </a:pPr>
            <a:endParaRPr lang="en-US" dirty="0">
              <a:solidFill>
                <a:srgbClr val="003492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428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000090"/>
                </a:solidFill>
              </a:defRPr>
            </a:lvl1pPr>
          </a:lstStyle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fld id="{5E74316C-E23F-428A-8567-06E5DA18F3DA}" type="slidenum">
              <a:rPr lang="en-NZ">
                <a:ea typeface="MS PGothic" pitchFamily="34" charset="-128"/>
              </a:rPr>
              <a:pPr defTabSz="45720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NZ" dirty="0">
              <a:ea typeface="MS PGothic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300724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457200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bg1"/>
          </a:solidFill>
          <a:latin typeface="+mj-lt"/>
          <a:ea typeface="MS PGothic" pitchFamily="34" charset="-128"/>
          <a:cs typeface="ＭＳ Ｐゴシック" charset="0"/>
        </a:defRPr>
      </a:lvl1pPr>
      <a:lvl2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itchFamily="34" charset="-128"/>
          <a:cs typeface="ＭＳ Ｐゴシック" charset="0"/>
        </a:defRPr>
      </a:lvl2pPr>
      <a:lvl3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itchFamily="34" charset="-128"/>
          <a:cs typeface="ＭＳ Ｐゴシック" charset="0"/>
        </a:defRPr>
      </a:lvl3pPr>
      <a:lvl4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itchFamily="34" charset="-128"/>
          <a:cs typeface="ＭＳ Ｐゴシック" charset="0"/>
        </a:defRPr>
      </a:lvl4pPr>
      <a:lvl5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itchFamily="34" charset="-128"/>
          <a:cs typeface="ＭＳ Ｐゴシック" charset="0"/>
        </a:defRPr>
      </a:lvl5pPr>
      <a:lvl6pPr marL="4572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6pPr>
      <a:lvl7pPr marL="9144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7pPr>
      <a:lvl8pPr marL="13716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8pPr>
      <a:lvl9pPr marL="18288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800" kern="1200">
          <a:solidFill>
            <a:srgbClr val="002060"/>
          </a:solidFill>
          <a:latin typeface="+mn-lt"/>
          <a:ea typeface="MS PGothic" pitchFamily="34" charset="-128"/>
          <a:cs typeface="ＭＳ Ｐゴシック" charset="0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400" kern="1200">
          <a:solidFill>
            <a:srgbClr val="002060"/>
          </a:solidFill>
          <a:latin typeface="+mn-lt"/>
          <a:ea typeface="MS PGothic" pitchFamily="34" charset="-128"/>
          <a:cs typeface="+mn-cs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000" kern="1200">
          <a:solidFill>
            <a:srgbClr val="002060"/>
          </a:solidFill>
          <a:latin typeface="+mn-lt"/>
          <a:ea typeface="MS PGothic" pitchFamily="34" charset="-128"/>
          <a:cs typeface="+mn-cs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1800" kern="1200">
          <a:solidFill>
            <a:srgbClr val="002060"/>
          </a:solidFill>
          <a:latin typeface="+mn-lt"/>
          <a:ea typeface="MS PGothic" pitchFamily="34" charset="-128"/>
          <a:cs typeface="+mn-cs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rgbClr val="2A2A7E"/>
          </a:solidFill>
          <a:latin typeface="+mn-lt"/>
          <a:ea typeface="MS PGothic" pitchFamily="34" charset="-128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NZ" dirty="0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6"/>
            <a:ext cx="8229600" cy="4525963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AU" dirty="0" smtClean="0"/>
              <a:t>Click to edit Master text styles</a:t>
            </a:r>
          </a:p>
          <a:p>
            <a:pPr lvl="1"/>
            <a:r>
              <a:rPr lang="en-AU" dirty="0" smtClean="0"/>
              <a:t>Second level</a:t>
            </a:r>
          </a:p>
          <a:p>
            <a:pPr lvl="2"/>
            <a:r>
              <a:rPr lang="en-AU" dirty="0" smtClean="0"/>
              <a:t>Third level</a:t>
            </a:r>
          </a:p>
          <a:p>
            <a:pPr lvl="3"/>
            <a:r>
              <a:rPr lang="en-AU" dirty="0" smtClean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418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</a:defRPr>
            </a:lvl1pPr>
          </a:lstStyle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endParaRPr lang="en-NZ" dirty="0">
              <a:ea typeface="MS PGothic" pitchFamily="34" charset="-128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418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 defTabSz="457200">
              <a:defRPr/>
            </a:pPr>
            <a:endParaRPr lang="en-US" dirty="0">
              <a:solidFill>
                <a:srgbClr val="003492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418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000090"/>
                </a:solidFill>
              </a:defRPr>
            </a:lvl1pPr>
          </a:lstStyle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fld id="{5E74316C-E23F-428A-8567-06E5DA18F3DA}" type="slidenum">
              <a:rPr lang="en-NZ">
                <a:ea typeface="MS PGothic" pitchFamily="34" charset="-128"/>
              </a:rPr>
              <a:pPr defTabSz="45720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NZ" dirty="0">
              <a:ea typeface="MS PGothic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4499225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7" r:id="rId1"/>
    <p:sldLayoutId id="2147483718" r:id="rId2"/>
    <p:sldLayoutId id="2147483719" r:id="rId3"/>
    <p:sldLayoutId id="2147483720" r:id="rId4"/>
    <p:sldLayoutId id="2147483721" r:id="rId5"/>
    <p:sldLayoutId id="2147483722" r:id="rId6"/>
    <p:sldLayoutId id="2147483723" r:id="rId7"/>
    <p:sldLayoutId id="2147483724" r:id="rId8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457200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bg1"/>
          </a:solidFill>
          <a:latin typeface="+mj-lt"/>
          <a:ea typeface="MS PGothic" pitchFamily="34" charset="-128"/>
          <a:cs typeface="ＭＳ Ｐゴシック" charset="0"/>
        </a:defRPr>
      </a:lvl1pPr>
      <a:lvl2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itchFamily="34" charset="-128"/>
          <a:cs typeface="ＭＳ Ｐゴシック" charset="0"/>
        </a:defRPr>
      </a:lvl2pPr>
      <a:lvl3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itchFamily="34" charset="-128"/>
          <a:cs typeface="ＭＳ Ｐゴシック" charset="0"/>
        </a:defRPr>
      </a:lvl3pPr>
      <a:lvl4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itchFamily="34" charset="-128"/>
          <a:cs typeface="ＭＳ Ｐゴシック" charset="0"/>
        </a:defRPr>
      </a:lvl4pPr>
      <a:lvl5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itchFamily="34" charset="-128"/>
          <a:cs typeface="ＭＳ Ｐゴシック" charset="0"/>
        </a:defRPr>
      </a:lvl5pPr>
      <a:lvl6pPr marL="4572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6pPr>
      <a:lvl7pPr marL="9144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7pPr>
      <a:lvl8pPr marL="13716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8pPr>
      <a:lvl9pPr marL="18288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800" kern="1200">
          <a:solidFill>
            <a:srgbClr val="002060"/>
          </a:solidFill>
          <a:latin typeface="+mn-lt"/>
          <a:ea typeface="MS PGothic" pitchFamily="34" charset="-128"/>
          <a:cs typeface="ＭＳ Ｐゴシック" charset="0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400" kern="1200">
          <a:solidFill>
            <a:srgbClr val="002060"/>
          </a:solidFill>
          <a:latin typeface="+mn-lt"/>
          <a:ea typeface="MS PGothic" pitchFamily="34" charset="-128"/>
          <a:cs typeface="+mn-cs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000" kern="1200">
          <a:solidFill>
            <a:srgbClr val="002060"/>
          </a:solidFill>
          <a:latin typeface="+mn-lt"/>
          <a:ea typeface="MS PGothic" pitchFamily="34" charset="-128"/>
          <a:cs typeface="+mn-cs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1800" kern="1200">
          <a:solidFill>
            <a:srgbClr val="002060"/>
          </a:solidFill>
          <a:latin typeface="+mn-lt"/>
          <a:ea typeface="MS PGothic" pitchFamily="34" charset="-128"/>
          <a:cs typeface="+mn-cs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rgbClr val="2A2A7E"/>
          </a:solidFill>
          <a:latin typeface="+mn-lt"/>
          <a:ea typeface="MS PGothic" pitchFamily="34" charset="-128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NZ" dirty="0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6"/>
            <a:ext cx="8229600" cy="4525963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AU" dirty="0" smtClean="0"/>
              <a:t>Click to edit Master text styles</a:t>
            </a:r>
          </a:p>
          <a:p>
            <a:pPr lvl="1"/>
            <a:r>
              <a:rPr lang="en-AU" dirty="0" smtClean="0"/>
              <a:t>Second level</a:t>
            </a:r>
          </a:p>
          <a:p>
            <a:pPr lvl="2"/>
            <a:r>
              <a:rPr lang="en-AU" dirty="0" smtClean="0"/>
              <a:t>Third level</a:t>
            </a:r>
          </a:p>
          <a:p>
            <a:pPr lvl="3"/>
            <a:r>
              <a:rPr lang="en-AU" dirty="0" smtClean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406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</a:defRPr>
            </a:lvl1pPr>
          </a:lstStyle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endParaRPr lang="en-NZ" dirty="0">
              <a:ea typeface="MS PGothic" pitchFamily="34" charset="-128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406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 defTabSz="457200">
              <a:defRPr/>
            </a:pPr>
            <a:endParaRPr lang="en-US" dirty="0">
              <a:solidFill>
                <a:srgbClr val="003492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406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000090"/>
                </a:solidFill>
              </a:defRPr>
            </a:lvl1pPr>
          </a:lstStyle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fld id="{5E74316C-E23F-428A-8567-06E5DA18F3DA}" type="slidenum">
              <a:rPr lang="en-NZ">
                <a:ea typeface="MS PGothic" pitchFamily="34" charset="-128"/>
              </a:rPr>
              <a:pPr defTabSz="45720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NZ" dirty="0">
              <a:ea typeface="MS PGothic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0431924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457200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bg1"/>
          </a:solidFill>
          <a:latin typeface="+mj-lt"/>
          <a:ea typeface="MS PGothic" pitchFamily="34" charset="-128"/>
          <a:cs typeface="ＭＳ Ｐゴシック" charset="0"/>
        </a:defRPr>
      </a:lvl1pPr>
      <a:lvl2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itchFamily="34" charset="-128"/>
          <a:cs typeface="ＭＳ Ｐゴシック" charset="0"/>
        </a:defRPr>
      </a:lvl2pPr>
      <a:lvl3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itchFamily="34" charset="-128"/>
          <a:cs typeface="ＭＳ Ｐゴシック" charset="0"/>
        </a:defRPr>
      </a:lvl3pPr>
      <a:lvl4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itchFamily="34" charset="-128"/>
          <a:cs typeface="ＭＳ Ｐゴシック" charset="0"/>
        </a:defRPr>
      </a:lvl4pPr>
      <a:lvl5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itchFamily="34" charset="-128"/>
          <a:cs typeface="ＭＳ Ｐゴシック" charset="0"/>
        </a:defRPr>
      </a:lvl5pPr>
      <a:lvl6pPr marL="4572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6pPr>
      <a:lvl7pPr marL="9144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7pPr>
      <a:lvl8pPr marL="13716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8pPr>
      <a:lvl9pPr marL="18288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800" kern="1200">
          <a:solidFill>
            <a:srgbClr val="002060"/>
          </a:solidFill>
          <a:latin typeface="+mn-lt"/>
          <a:ea typeface="MS PGothic" pitchFamily="34" charset="-128"/>
          <a:cs typeface="ＭＳ Ｐゴシック" charset="0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400" kern="1200">
          <a:solidFill>
            <a:srgbClr val="002060"/>
          </a:solidFill>
          <a:latin typeface="+mn-lt"/>
          <a:ea typeface="MS PGothic" pitchFamily="34" charset="-128"/>
          <a:cs typeface="+mn-cs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000" kern="1200">
          <a:solidFill>
            <a:srgbClr val="002060"/>
          </a:solidFill>
          <a:latin typeface="+mn-lt"/>
          <a:ea typeface="MS PGothic" pitchFamily="34" charset="-128"/>
          <a:cs typeface="+mn-cs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1800" kern="1200">
          <a:solidFill>
            <a:srgbClr val="002060"/>
          </a:solidFill>
          <a:latin typeface="+mn-lt"/>
          <a:ea typeface="MS PGothic" pitchFamily="34" charset="-128"/>
          <a:cs typeface="+mn-cs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rgbClr val="2A2A7E"/>
          </a:solidFill>
          <a:latin typeface="+mn-lt"/>
          <a:ea typeface="MS PGothic" pitchFamily="34" charset="-128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NZ" dirty="0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6"/>
            <a:ext cx="8229600" cy="4525963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AU" dirty="0" smtClean="0"/>
              <a:t>Click to edit Master text styles</a:t>
            </a:r>
          </a:p>
          <a:p>
            <a:pPr lvl="1"/>
            <a:r>
              <a:rPr lang="en-AU" dirty="0" smtClean="0"/>
              <a:t>Second level</a:t>
            </a:r>
          </a:p>
          <a:p>
            <a:pPr lvl="2"/>
            <a:r>
              <a:rPr lang="en-AU" dirty="0" smtClean="0"/>
              <a:t>Third level</a:t>
            </a:r>
          </a:p>
          <a:p>
            <a:pPr lvl="3"/>
            <a:r>
              <a:rPr lang="en-AU" dirty="0" smtClean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82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</a:defRPr>
            </a:lvl1pPr>
          </a:lstStyle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endParaRPr lang="en-NZ" dirty="0">
              <a:ea typeface="MS PGothic" pitchFamily="34" charset="-128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8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 defTabSz="457200">
              <a:defRPr/>
            </a:pPr>
            <a:endParaRPr lang="en-US" dirty="0">
              <a:solidFill>
                <a:srgbClr val="003492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82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000090"/>
                </a:solidFill>
              </a:defRPr>
            </a:lvl1pPr>
          </a:lstStyle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fld id="{5E74316C-E23F-428A-8567-06E5DA18F3DA}" type="slidenum">
              <a:rPr lang="en-NZ">
                <a:ea typeface="MS PGothic" pitchFamily="34" charset="-128"/>
              </a:rPr>
              <a:pPr defTabSz="45720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NZ" dirty="0">
              <a:ea typeface="MS PGothic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048229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5" r:id="rId1"/>
    <p:sldLayoutId id="2147483736" r:id="rId2"/>
    <p:sldLayoutId id="2147483737" r:id="rId3"/>
    <p:sldLayoutId id="2147483738" r:id="rId4"/>
    <p:sldLayoutId id="2147483739" r:id="rId5"/>
    <p:sldLayoutId id="2147483740" r:id="rId6"/>
    <p:sldLayoutId id="2147483741" r:id="rId7"/>
    <p:sldLayoutId id="2147483742" r:id="rId8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457200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bg1"/>
          </a:solidFill>
          <a:latin typeface="+mj-lt"/>
          <a:ea typeface="MS PGothic" pitchFamily="34" charset="-128"/>
          <a:cs typeface="ＭＳ Ｐゴシック" charset="0"/>
        </a:defRPr>
      </a:lvl1pPr>
      <a:lvl2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itchFamily="34" charset="-128"/>
          <a:cs typeface="ＭＳ Ｐゴシック" charset="0"/>
        </a:defRPr>
      </a:lvl2pPr>
      <a:lvl3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itchFamily="34" charset="-128"/>
          <a:cs typeface="ＭＳ Ｐゴシック" charset="0"/>
        </a:defRPr>
      </a:lvl3pPr>
      <a:lvl4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itchFamily="34" charset="-128"/>
          <a:cs typeface="ＭＳ Ｐゴシック" charset="0"/>
        </a:defRPr>
      </a:lvl4pPr>
      <a:lvl5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itchFamily="34" charset="-128"/>
          <a:cs typeface="ＭＳ Ｐゴシック" charset="0"/>
        </a:defRPr>
      </a:lvl5pPr>
      <a:lvl6pPr marL="4572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6pPr>
      <a:lvl7pPr marL="9144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7pPr>
      <a:lvl8pPr marL="13716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8pPr>
      <a:lvl9pPr marL="18288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800" kern="1200">
          <a:solidFill>
            <a:srgbClr val="002060"/>
          </a:solidFill>
          <a:latin typeface="+mn-lt"/>
          <a:ea typeface="MS PGothic" pitchFamily="34" charset="-128"/>
          <a:cs typeface="ＭＳ Ｐゴシック" charset="0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400" kern="1200">
          <a:solidFill>
            <a:srgbClr val="002060"/>
          </a:solidFill>
          <a:latin typeface="+mn-lt"/>
          <a:ea typeface="MS PGothic" pitchFamily="34" charset="-128"/>
          <a:cs typeface="+mn-cs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000" kern="1200">
          <a:solidFill>
            <a:srgbClr val="002060"/>
          </a:solidFill>
          <a:latin typeface="+mn-lt"/>
          <a:ea typeface="MS PGothic" pitchFamily="34" charset="-128"/>
          <a:cs typeface="+mn-cs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1800" kern="1200">
          <a:solidFill>
            <a:srgbClr val="002060"/>
          </a:solidFill>
          <a:latin typeface="+mn-lt"/>
          <a:ea typeface="MS PGothic" pitchFamily="34" charset="-128"/>
          <a:cs typeface="+mn-cs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rgbClr val="2A2A7E"/>
          </a:solidFill>
          <a:latin typeface="+mn-lt"/>
          <a:ea typeface="MS PGothic" pitchFamily="34" charset="-128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NZ" dirty="0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6"/>
            <a:ext cx="8229600" cy="4525963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AU" dirty="0" smtClean="0"/>
              <a:t>Click to edit Master text styles</a:t>
            </a:r>
          </a:p>
          <a:p>
            <a:pPr lvl="1"/>
            <a:r>
              <a:rPr lang="en-AU" dirty="0" smtClean="0"/>
              <a:t>Second level</a:t>
            </a:r>
          </a:p>
          <a:p>
            <a:pPr lvl="2"/>
            <a:r>
              <a:rPr lang="en-AU" dirty="0" smtClean="0"/>
              <a:t>Third level</a:t>
            </a:r>
          </a:p>
          <a:p>
            <a:pPr lvl="3"/>
            <a:r>
              <a:rPr lang="en-AU" dirty="0" smtClean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44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</a:defRPr>
            </a:lvl1pPr>
          </a:lstStyle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endParaRPr lang="en-NZ" dirty="0">
              <a:ea typeface="MS PGothic" pitchFamily="34" charset="-128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44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 defTabSz="457200">
              <a:defRPr/>
            </a:pPr>
            <a:endParaRPr lang="en-US" dirty="0">
              <a:solidFill>
                <a:srgbClr val="003492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44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000090"/>
                </a:solidFill>
              </a:defRPr>
            </a:lvl1pPr>
          </a:lstStyle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fld id="{5E74316C-E23F-428A-8567-06E5DA18F3DA}" type="slidenum">
              <a:rPr lang="en-NZ">
                <a:ea typeface="MS PGothic" pitchFamily="34" charset="-128"/>
              </a:rPr>
              <a:pPr defTabSz="45720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NZ" dirty="0">
              <a:ea typeface="MS PGothic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3663124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1" r:id="rId1"/>
    <p:sldLayoutId id="2147483762" r:id="rId2"/>
    <p:sldLayoutId id="2147483763" r:id="rId3"/>
    <p:sldLayoutId id="2147483764" r:id="rId4"/>
    <p:sldLayoutId id="2147483765" r:id="rId5"/>
    <p:sldLayoutId id="2147483766" r:id="rId6"/>
    <p:sldLayoutId id="2147483767" r:id="rId7"/>
    <p:sldLayoutId id="2147483768" r:id="rId8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457200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bg1"/>
          </a:solidFill>
          <a:latin typeface="+mj-lt"/>
          <a:ea typeface="MS PGothic" pitchFamily="34" charset="-128"/>
          <a:cs typeface="ＭＳ Ｐゴシック" charset="0"/>
        </a:defRPr>
      </a:lvl1pPr>
      <a:lvl2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itchFamily="34" charset="-128"/>
          <a:cs typeface="ＭＳ Ｐゴシック" charset="0"/>
        </a:defRPr>
      </a:lvl2pPr>
      <a:lvl3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itchFamily="34" charset="-128"/>
          <a:cs typeface="ＭＳ Ｐゴシック" charset="0"/>
        </a:defRPr>
      </a:lvl3pPr>
      <a:lvl4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itchFamily="34" charset="-128"/>
          <a:cs typeface="ＭＳ Ｐゴシック" charset="0"/>
        </a:defRPr>
      </a:lvl4pPr>
      <a:lvl5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itchFamily="34" charset="-128"/>
          <a:cs typeface="ＭＳ Ｐゴシック" charset="0"/>
        </a:defRPr>
      </a:lvl5pPr>
      <a:lvl6pPr marL="4572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6pPr>
      <a:lvl7pPr marL="9144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7pPr>
      <a:lvl8pPr marL="13716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8pPr>
      <a:lvl9pPr marL="18288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800" kern="1200">
          <a:solidFill>
            <a:srgbClr val="002060"/>
          </a:solidFill>
          <a:latin typeface="+mn-lt"/>
          <a:ea typeface="MS PGothic" pitchFamily="34" charset="-128"/>
          <a:cs typeface="ＭＳ Ｐゴシック" charset="0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400" kern="1200">
          <a:solidFill>
            <a:srgbClr val="002060"/>
          </a:solidFill>
          <a:latin typeface="+mn-lt"/>
          <a:ea typeface="MS PGothic" pitchFamily="34" charset="-128"/>
          <a:cs typeface="+mn-cs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000" kern="1200">
          <a:solidFill>
            <a:srgbClr val="002060"/>
          </a:solidFill>
          <a:latin typeface="+mn-lt"/>
          <a:ea typeface="MS PGothic" pitchFamily="34" charset="-128"/>
          <a:cs typeface="+mn-cs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1800" kern="1200">
          <a:solidFill>
            <a:srgbClr val="002060"/>
          </a:solidFill>
          <a:latin typeface="+mn-lt"/>
          <a:ea typeface="MS PGothic" pitchFamily="34" charset="-128"/>
          <a:cs typeface="+mn-cs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rgbClr val="2A2A7E"/>
          </a:solidFill>
          <a:latin typeface="+mn-lt"/>
          <a:ea typeface="MS PGothic" pitchFamily="34" charset="-128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NZ" dirty="0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6"/>
            <a:ext cx="8229600" cy="4525963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AU" dirty="0" smtClean="0"/>
              <a:t>Click to edit Master text styles</a:t>
            </a:r>
          </a:p>
          <a:p>
            <a:pPr lvl="1"/>
            <a:r>
              <a:rPr lang="en-AU" dirty="0" smtClean="0"/>
              <a:t>Second level</a:t>
            </a:r>
          </a:p>
          <a:p>
            <a:pPr lvl="2"/>
            <a:r>
              <a:rPr lang="en-AU" dirty="0" smtClean="0"/>
              <a:t>Third level</a:t>
            </a:r>
          </a:p>
          <a:p>
            <a:pPr lvl="3"/>
            <a:r>
              <a:rPr lang="en-AU" dirty="0" smtClean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402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</a:defRPr>
            </a:lvl1pPr>
          </a:lstStyle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endParaRPr lang="en-NZ" dirty="0">
              <a:ea typeface="MS PGothic" pitchFamily="34" charset="-128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40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 defTabSz="457200">
              <a:defRPr/>
            </a:pPr>
            <a:endParaRPr lang="en-US" dirty="0">
              <a:solidFill>
                <a:srgbClr val="003492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402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000090"/>
                </a:solidFill>
              </a:defRPr>
            </a:lvl1pPr>
          </a:lstStyle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fld id="{5E74316C-E23F-428A-8567-06E5DA18F3DA}" type="slidenum">
              <a:rPr lang="en-NZ">
                <a:ea typeface="MS PGothic" pitchFamily="34" charset="-128"/>
              </a:rPr>
              <a:pPr defTabSz="45720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NZ" dirty="0">
              <a:ea typeface="MS PGothic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9971384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0" r:id="rId1"/>
    <p:sldLayoutId id="2147483771" r:id="rId2"/>
    <p:sldLayoutId id="2147483772" r:id="rId3"/>
    <p:sldLayoutId id="2147483773" r:id="rId4"/>
    <p:sldLayoutId id="2147483774" r:id="rId5"/>
    <p:sldLayoutId id="2147483775" r:id="rId6"/>
    <p:sldLayoutId id="2147483776" r:id="rId7"/>
    <p:sldLayoutId id="2147483777" r:id="rId8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457200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bg1"/>
          </a:solidFill>
          <a:latin typeface="+mj-lt"/>
          <a:ea typeface="MS PGothic" pitchFamily="34" charset="-128"/>
          <a:cs typeface="ＭＳ Ｐゴシック" charset="0"/>
        </a:defRPr>
      </a:lvl1pPr>
      <a:lvl2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itchFamily="34" charset="-128"/>
          <a:cs typeface="ＭＳ Ｐゴシック" charset="0"/>
        </a:defRPr>
      </a:lvl2pPr>
      <a:lvl3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itchFamily="34" charset="-128"/>
          <a:cs typeface="ＭＳ Ｐゴシック" charset="0"/>
        </a:defRPr>
      </a:lvl3pPr>
      <a:lvl4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itchFamily="34" charset="-128"/>
          <a:cs typeface="ＭＳ Ｐゴシック" charset="0"/>
        </a:defRPr>
      </a:lvl4pPr>
      <a:lvl5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itchFamily="34" charset="-128"/>
          <a:cs typeface="ＭＳ Ｐゴシック" charset="0"/>
        </a:defRPr>
      </a:lvl5pPr>
      <a:lvl6pPr marL="4572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6pPr>
      <a:lvl7pPr marL="9144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7pPr>
      <a:lvl8pPr marL="13716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8pPr>
      <a:lvl9pPr marL="18288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800" kern="1200">
          <a:solidFill>
            <a:srgbClr val="002060"/>
          </a:solidFill>
          <a:latin typeface="+mn-lt"/>
          <a:ea typeface="MS PGothic" pitchFamily="34" charset="-128"/>
          <a:cs typeface="ＭＳ Ｐゴシック" charset="0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400" kern="1200">
          <a:solidFill>
            <a:srgbClr val="002060"/>
          </a:solidFill>
          <a:latin typeface="+mn-lt"/>
          <a:ea typeface="MS PGothic" pitchFamily="34" charset="-128"/>
          <a:cs typeface="+mn-cs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000" kern="1200">
          <a:solidFill>
            <a:srgbClr val="002060"/>
          </a:solidFill>
          <a:latin typeface="+mn-lt"/>
          <a:ea typeface="MS PGothic" pitchFamily="34" charset="-128"/>
          <a:cs typeface="+mn-cs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1800" kern="1200">
          <a:solidFill>
            <a:srgbClr val="002060"/>
          </a:solidFill>
          <a:latin typeface="+mn-lt"/>
          <a:ea typeface="MS PGothic" pitchFamily="34" charset="-128"/>
          <a:cs typeface="+mn-cs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rgbClr val="2A2A7E"/>
          </a:solidFill>
          <a:latin typeface="+mn-lt"/>
          <a:ea typeface="MS PGothic" pitchFamily="34" charset="-128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NZ" dirty="0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5"/>
            <a:ext cx="8229600" cy="4525963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AU" dirty="0" smtClean="0"/>
              <a:t>Click to edit Master text styles</a:t>
            </a:r>
          </a:p>
          <a:p>
            <a:pPr lvl="1"/>
            <a:r>
              <a:rPr lang="en-AU" dirty="0" smtClean="0"/>
              <a:t>Second level</a:t>
            </a:r>
          </a:p>
          <a:p>
            <a:pPr lvl="2"/>
            <a:r>
              <a:rPr lang="en-AU" dirty="0" smtClean="0"/>
              <a:t>Third level</a:t>
            </a:r>
          </a:p>
          <a:p>
            <a:pPr lvl="3"/>
            <a:r>
              <a:rPr lang="en-AU" dirty="0" smtClean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72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</a:defRPr>
            </a:lvl1pPr>
          </a:lstStyle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endParaRPr lang="en-NZ" dirty="0">
              <a:ea typeface="MS PGothic" pitchFamily="34" charset="-128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7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 defTabSz="457200">
              <a:defRPr/>
            </a:pPr>
            <a:endParaRPr lang="en-US" dirty="0">
              <a:solidFill>
                <a:srgbClr val="003492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72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000090"/>
                </a:solidFill>
              </a:defRPr>
            </a:lvl1pPr>
          </a:lstStyle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fld id="{5E74316C-E23F-428A-8567-06E5DA18F3DA}" type="slidenum">
              <a:rPr lang="en-NZ">
                <a:ea typeface="MS PGothic" pitchFamily="34" charset="-128"/>
              </a:rPr>
              <a:pPr defTabSz="45720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NZ" dirty="0">
              <a:ea typeface="MS PGothic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1507570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6" r:id="rId1"/>
    <p:sldLayoutId id="2147483797" r:id="rId2"/>
    <p:sldLayoutId id="2147483798" r:id="rId3"/>
    <p:sldLayoutId id="2147483799" r:id="rId4"/>
    <p:sldLayoutId id="2147483800" r:id="rId5"/>
    <p:sldLayoutId id="2147483801" r:id="rId6"/>
    <p:sldLayoutId id="2147483802" r:id="rId7"/>
    <p:sldLayoutId id="2147483803" r:id="rId8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457200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bg1"/>
          </a:solidFill>
          <a:latin typeface="+mj-lt"/>
          <a:ea typeface="MS PGothic" pitchFamily="34" charset="-128"/>
          <a:cs typeface="ＭＳ Ｐゴシック" charset="0"/>
        </a:defRPr>
      </a:lvl1pPr>
      <a:lvl2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itchFamily="34" charset="-128"/>
          <a:cs typeface="ＭＳ Ｐゴシック" charset="0"/>
        </a:defRPr>
      </a:lvl2pPr>
      <a:lvl3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itchFamily="34" charset="-128"/>
          <a:cs typeface="ＭＳ Ｐゴシック" charset="0"/>
        </a:defRPr>
      </a:lvl3pPr>
      <a:lvl4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itchFamily="34" charset="-128"/>
          <a:cs typeface="ＭＳ Ｐゴシック" charset="0"/>
        </a:defRPr>
      </a:lvl4pPr>
      <a:lvl5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itchFamily="34" charset="-128"/>
          <a:cs typeface="ＭＳ Ｐゴシック" charset="0"/>
        </a:defRPr>
      </a:lvl5pPr>
      <a:lvl6pPr marL="4572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6pPr>
      <a:lvl7pPr marL="9144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7pPr>
      <a:lvl8pPr marL="13716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8pPr>
      <a:lvl9pPr marL="18288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800" kern="1200">
          <a:solidFill>
            <a:srgbClr val="002060"/>
          </a:solidFill>
          <a:latin typeface="+mn-lt"/>
          <a:ea typeface="MS PGothic" pitchFamily="34" charset="-128"/>
          <a:cs typeface="ＭＳ Ｐゴシック" charset="0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400" kern="1200">
          <a:solidFill>
            <a:srgbClr val="002060"/>
          </a:solidFill>
          <a:latin typeface="+mn-lt"/>
          <a:ea typeface="MS PGothic" pitchFamily="34" charset="-128"/>
          <a:cs typeface="+mn-cs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000" kern="1200">
          <a:solidFill>
            <a:srgbClr val="002060"/>
          </a:solidFill>
          <a:latin typeface="+mn-lt"/>
          <a:ea typeface="MS PGothic" pitchFamily="34" charset="-128"/>
          <a:cs typeface="+mn-cs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1800" kern="1200">
          <a:solidFill>
            <a:srgbClr val="002060"/>
          </a:solidFill>
          <a:latin typeface="+mn-lt"/>
          <a:ea typeface="MS PGothic" pitchFamily="34" charset="-128"/>
          <a:cs typeface="+mn-cs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rgbClr val="2A2A7E"/>
          </a:solidFill>
          <a:latin typeface="+mn-lt"/>
          <a:ea typeface="MS PGothic" pitchFamily="34" charset="-128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8.jpg"/><Relationship Id="rId4" Type="http://schemas.openxmlformats.org/officeDocument/2006/relationships/image" Target="../media/image7.jp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worldbank.org/en/country/myanmar" TargetMode="Externa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3812147" y="3276600"/>
            <a:ext cx="5513111" cy="732107"/>
          </a:xfrm>
        </p:spPr>
        <p:txBody>
          <a:bodyPr>
            <a:normAutofit fontScale="90000"/>
          </a:bodyPr>
          <a:lstStyle/>
          <a:p>
            <a:pPr algn="l" eaLnBrk="1" hangingPunct="1"/>
            <a:r>
              <a:rPr lang="en-US" sz="2800" b="1" dirty="0" smtClean="0"/>
              <a:t>Myanmar: </a:t>
            </a:r>
            <a:r>
              <a:rPr lang="en-US" sz="2800" b="1" dirty="0" smtClean="0"/>
              <a:t>Toward </a:t>
            </a:r>
            <a:r>
              <a:rPr lang="en-US" sz="2800" b="1" dirty="0"/>
              <a:t>Universal Access to Electricity by </a:t>
            </a:r>
            <a:r>
              <a:rPr lang="en-US" sz="2800" b="1" dirty="0" smtClean="0"/>
              <a:t>2030 </a:t>
            </a:r>
            <a:br>
              <a:rPr lang="en-US" sz="2800" b="1" dirty="0" smtClean="0"/>
            </a:br>
            <a:r>
              <a:rPr lang="en-US" sz="2800" b="1" dirty="0" smtClean="0"/>
              <a:t/>
            </a:r>
            <a:br>
              <a:rPr lang="en-US" sz="2800" b="1" dirty="0" smtClean="0"/>
            </a:br>
            <a:r>
              <a:rPr lang="en-US" sz="2800" b="1" dirty="0" smtClean="0"/>
              <a:t>- </a:t>
            </a:r>
            <a:r>
              <a:rPr lang="en-US" sz="2800" b="1" dirty="0" smtClean="0"/>
              <a:t>Role of </a:t>
            </a:r>
            <a:r>
              <a:rPr lang="en-US" sz="2800" b="1" dirty="0" err="1" smtClean="0"/>
              <a:t>Minihydro</a:t>
            </a:r>
            <a:r>
              <a:rPr lang="en-US" sz="2000" dirty="0">
                <a:solidFill>
                  <a:srgbClr val="FF0000"/>
                </a:solidFill>
              </a:rPr>
              <a:t/>
            </a:r>
            <a:br>
              <a:rPr lang="en-US" sz="2000" dirty="0">
                <a:solidFill>
                  <a:srgbClr val="FF0000"/>
                </a:solidFill>
              </a:rPr>
            </a:br>
            <a:endParaRPr lang="en-US" sz="2400" dirty="0" smtClean="0">
              <a:solidFill>
                <a:srgbClr val="215477"/>
              </a:solidFill>
            </a:endParaRP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subTitle" idx="4294967295"/>
          </p:nvPr>
        </p:nvSpPr>
        <p:spPr>
          <a:xfrm>
            <a:off x="4975037" y="4630057"/>
            <a:ext cx="3864163" cy="1467529"/>
          </a:xfrm>
        </p:spPr>
        <p:txBody>
          <a:bodyPr anchor="ctr">
            <a:normAutofit fontScale="85000" lnSpcReduction="20000"/>
          </a:bodyPr>
          <a:lstStyle/>
          <a:p>
            <a:pPr marL="0" indent="0" algn="r" eaLnBrk="1" hangingPunct="1">
              <a:buFontTx/>
              <a:buNone/>
            </a:pPr>
            <a:r>
              <a:rPr lang="en-US" i="1" dirty="0" smtClean="0">
                <a:solidFill>
                  <a:srgbClr val="215477"/>
                </a:solidFill>
              </a:rPr>
              <a:t>Xiaoping Wang </a:t>
            </a:r>
          </a:p>
          <a:p>
            <a:pPr marL="0" indent="0" algn="r" eaLnBrk="1" hangingPunct="1">
              <a:buFontTx/>
              <a:buNone/>
            </a:pPr>
            <a:r>
              <a:rPr lang="en-US" sz="2400" b="1" i="1" dirty="0" smtClean="0"/>
              <a:t>Senior Energy Specialist </a:t>
            </a:r>
          </a:p>
          <a:p>
            <a:pPr marL="0" indent="0" algn="r" eaLnBrk="1" hangingPunct="1">
              <a:buFontTx/>
              <a:buNone/>
            </a:pPr>
            <a:r>
              <a:rPr lang="en-US" sz="2400" b="1" i="1" dirty="0" smtClean="0"/>
              <a:t>World Bank </a:t>
            </a:r>
          </a:p>
          <a:p>
            <a:pPr marL="0" indent="0" algn="r" eaLnBrk="1" hangingPunct="1">
              <a:buFontTx/>
              <a:buNone/>
            </a:pPr>
            <a:r>
              <a:rPr lang="en-US" sz="2400" b="1" i="1" dirty="0" smtClean="0"/>
              <a:t>July 30, 2015</a:t>
            </a:r>
            <a:endParaRPr lang="en-US" sz="2400" b="1" dirty="0" smtClean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451" y="5691880"/>
            <a:ext cx="1457408" cy="405706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41" t="53015" r="63699" b="10441"/>
          <a:stretch/>
        </p:blipFill>
        <p:spPr>
          <a:xfrm>
            <a:off x="228601" y="3124200"/>
            <a:ext cx="3583546" cy="2335369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3414665" cy="28965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138466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800600" y="1087397"/>
            <a:ext cx="5410200" cy="276998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US" sz="3600" b="1" dirty="0" smtClean="0">
                <a:solidFill>
                  <a:schemeClr val="accent1"/>
                </a:solidFill>
              </a:rPr>
              <a:t>From Plan</a:t>
            </a:r>
          </a:p>
          <a:p>
            <a:pPr algn="ctr">
              <a:lnSpc>
                <a:spcPct val="100000"/>
              </a:lnSpc>
            </a:pPr>
            <a:endParaRPr lang="en-US" sz="3600" b="1" dirty="0" smtClean="0">
              <a:solidFill>
                <a:schemeClr val="accent1"/>
              </a:solidFill>
            </a:endParaRPr>
          </a:p>
          <a:p>
            <a:pPr algn="ctr">
              <a:lnSpc>
                <a:spcPct val="100000"/>
              </a:lnSpc>
            </a:pPr>
            <a:r>
              <a:rPr lang="en-US" sz="3600" b="1" dirty="0" smtClean="0">
                <a:solidFill>
                  <a:schemeClr val="accent1"/>
                </a:solidFill>
              </a:rPr>
              <a:t>To</a:t>
            </a:r>
          </a:p>
          <a:p>
            <a:pPr algn="ctr">
              <a:lnSpc>
                <a:spcPct val="100000"/>
              </a:lnSpc>
            </a:pPr>
            <a:r>
              <a:rPr lang="en-US" sz="3600" b="1" dirty="0" smtClean="0">
                <a:solidFill>
                  <a:schemeClr val="accent1"/>
                </a:solidFill>
              </a:rPr>
              <a:t> </a:t>
            </a:r>
          </a:p>
          <a:p>
            <a:pPr algn="ctr">
              <a:lnSpc>
                <a:spcPct val="100000"/>
              </a:lnSpc>
            </a:pPr>
            <a:r>
              <a:rPr lang="en-US" sz="3600" b="1" dirty="0" smtClean="0">
                <a:solidFill>
                  <a:schemeClr val="accent1"/>
                </a:solidFill>
              </a:rPr>
              <a:t>Action </a:t>
            </a:r>
            <a:endParaRPr lang="en-US" sz="3600" b="1" spc="-15" dirty="0">
              <a:solidFill>
                <a:schemeClr val="accent1"/>
              </a:solidFill>
              <a:latin typeface="Calibri"/>
              <a:cs typeface="Calibri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826" y="2472392"/>
            <a:ext cx="5490865" cy="43856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8299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3"/>
          <p:cNvSpPr>
            <a:spLocks/>
          </p:cNvSpPr>
          <p:nvPr/>
        </p:nvSpPr>
        <p:spPr bwMode="auto">
          <a:xfrm>
            <a:off x="0" y="5867400"/>
            <a:ext cx="9144000" cy="990600"/>
          </a:xfrm>
          <a:custGeom>
            <a:avLst/>
            <a:gdLst>
              <a:gd name="T0" fmla="*/ 2448 w 2448"/>
              <a:gd name="T1" fmla="*/ 389 h 389"/>
              <a:gd name="T2" fmla="*/ 2448 w 2448"/>
              <a:gd name="T3" fmla="*/ 140 h 389"/>
              <a:gd name="T4" fmla="*/ 0 w 2448"/>
              <a:gd name="T5" fmla="*/ 183 h 389"/>
              <a:gd name="T6" fmla="*/ 0 w 2448"/>
              <a:gd name="T7" fmla="*/ 389 h 389"/>
              <a:gd name="T8" fmla="*/ 2448 w 2448"/>
              <a:gd name="T9" fmla="*/ 389 h 3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448" h="389">
                <a:moveTo>
                  <a:pt x="2448" y="389"/>
                </a:moveTo>
                <a:cubicBezTo>
                  <a:pt x="2448" y="140"/>
                  <a:pt x="2448" y="140"/>
                  <a:pt x="2448" y="140"/>
                </a:cubicBezTo>
                <a:cubicBezTo>
                  <a:pt x="1158" y="0"/>
                  <a:pt x="339" y="128"/>
                  <a:pt x="0" y="183"/>
                </a:cubicBezTo>
                <a:cubicBezTo>
                  <a:pt x="0" y="389"/>
                  <a:pt x="0" y="389"/>
                  <a:pt x="0" y="389"/>
                </a:cubicBezTo>
                <a:lnTo>
                  <a:pt x="2448" y="389"/>
                </a:lnTo>
                <a:close/>
              </a:path>
            </a:pathLst>
          </a:custGeom>
          <a:solidFill>
            <a:srgbClr val="18385E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" name="Freeform 20"/>
          <p:cNvSpPr/>
          <p:nvPr/>
        </p:nvSpPr>
        <p:spPr>
          <a:xfrm>
            <a:off x="-8546" y="6434975"/>
            <a:ext cx="9152546" cy="239290"/>
          </a:xfrm>
          <a:custGeom>
            <a:avLst/>
            <a:gdLst>
              <a:gd name="connsiteX0" fmla="*/ 0 w 9152546"/>
              <a:gd name="connsiteY0" fmla="*/ 239290 h 239290"/>
              <a:gd name="connsiteX1" fmla="*/ 3640509 w 9152546"/>
              <a:gd name="connsiteY1" fmla="*/ 8 h 239290"/>
              <a:gd name="connsiteX2" fmla="*/ 9152546 w 9152546"/>
              <a:gd name="connsiteY2" fmla="*/ 230745 h 2392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152546" h="239290">
                <a:moveTo>
                  <a:pt x="0" y="239290"/>
                </a:moveTo>
                <a:cubicBezTo>
                  <a:pt x="1057542" y="120361"/>
                  <a:pt x="2115085" y="1432"/>
                  <a:pt x="3640509" y="8"/>
                </a:cubicBezTo>
                <a:cubicBezTo>
                  <a:pt x="5165933" y="-1416"/>
                  <a:pt x="8983055" y="183743"/>
                  <a:pt x="9152546" y="230745"/>
                </a:cubicBezTo>
              </a:path>
            </a:pathLst>
          </a:custGeom>
          <a:noFill/>
          <a:ln w="15875">
            <a:solidFill>
              <a:srgbClr val="FAE12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Freeform 22"/>
          <p:cNvSpPr/>
          <p:nvPr/>
        </p:nvSpPr>
        <p:spPr>
          <a:xfrm>
            <a:off x="0" y="6358024"/>
            <a:ext cx="9144000" cy="264967"/>
          </a:xfrm>
          <a:custGeom>
            <a:avLst/>
            <a:gdLst>
              <a:gd name="connsiteX0" fmla="*/ 0 w 9144000"/>
              <a:gd name="connsiteY0" fmla="*/ 264967 h 264967"/>
              <a:gd name="connsiteX1" fmla="*/ 4443813 w 9144000"/>
              <a:gd name="connsiteY1" fmla="*/ 47 h 264967"/>
              <a:gd name="connsiteX2" fmla="*/ 9144000 w 9144000"/>
              <a:gd name="connsiteY2" fmla="*/ 247875 h 2649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144000" h="264967">
                <a:moveTo>
                  <a:pt x="0" y="264967"/>
                </a:moveTo>
                <a:cubicBezTo>
                  <a:pt x="1459906" y="133931"/>
                  <a:pt x="2919813" y="2896"/>
                  <a:pt x="4443813" y="47"/>
                </a:cubicBezTo>
                <a:cubicBezTo>
                  <a:pt x="5967813" y="-2802"/>
                  <a:pt x="7555906" y="122536"/>
                  <a:pt x="9144000" y="247875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Freeform 24"/>
          <p:cNvSpPr/>
          <p:nvPr/>
        </p:nvSpPr>
        <p:spPr>
          <a:xfrm>
            <a:off x="-8546" y="6269844"/>
            <a:ext cx="9144000" cy="489879"/>
          </a:xfrm>
          <a:custGeom>
            <a:avLst/>
            <a:gdLst>
              <a:gd name="connsiteX0" fmla="*/ 0 w 9144000"/>
              <a:gd name="connsiteY0" fmla="*/ 489879 h 489879"/>
              <a:gd name="connsiteX1" fmla="*/ 4050707 w 9144000"/>
              <a:gd name="connsiteY1" fmla="*/ 2769 h 489879"/>
              <a:gd name="connsiteX2" fmla="*/ 9144000 w 9144000"/>
              <a:gd name="connsiteY2" fmla="*/ 327509 h 4898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144000" h="489879">
                <a:moveTo>
                  <a:pt x="0" y="489879"/>
                </a:moveTo>
                <a:cubicBezTo>
                  <a:pt x="1263353" y="259855"/>
                  <a:pt x="2526707" y="29831"/>
                  <a:pt x="4050707" y="2769"/>
                </a:cubicBezTo>
                <a:cubicBezTo>
                  <a:pt x="5574707" y="-24293"/>
                  <a:pt x="7359353" y="151608"/>
                  <a:pt x="9144000" y="327509"/>
                </a:cubicBezTo>
              </a:path>
            </a:pathLst>
          </a:custGeom>
          <a:noFill/>
          <a:ln w="15875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Freeform 25"/>
          <p:cNvSpPr/>
          <p:nvPr/>
        </p:nvSpPr>
        <p:spPr>
          <a:xfrm>
            <a:off x="0" y="6364784"/>
            <a:ext cx="9135454" cy="215478"/>
          </a:xfrm>
          <a:custGeom>
            <a:avLst/>
            <a:gdLst>
              <a:gd name="connsiteX0" fmla="*/ 0 w 9135454"/>
              <a:gd name="connsiteY0" fmla="*/ 215478 h 215478"/>
              <a:gd name="connsiteX1" fmla="*/ 4187439 w 9135454"/>
              <a:gd name="connsiteY1" fmla="*/ 1833 h 215478"/>
              <a:gd name="connsiteX2" fmla="*/ 9135454 w 9135454"/>
              <a:gd name="connsiteY2" fmla="*/ 130020 h 2154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135454" h="215478">
                <a:moveTo>
                  <a:pt x="0" y="215478"/>
                </a:moveTo>
                <a:cubicBezTo>
                  <a:pt x="1332431" y="115777"/>
                  <a:pt x="2664863" y="16076"/>
                  <a:pt x="4187439" y="1833"/>
                </a:cubicBezTo>
                <a:cubicBezTo>
                  <a:pt x="5710015" y="-12410"/>
                  <a:pt x="7422734" y="58805"/>
                  <a:pt x="9135454" y="130020"/>
                </a:cubicBezTo>
              </a:path>
            </a:pathLst>
          </a:custGeom>
          <a:noFill/>
          <a:ln w="15875">
            <a:solidFill>
              <a:srgbClr val="FAE12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Freeform 26"/>
          <p:cNvSpPr/>
          <p:nvPr/>
        </p:nvSpPr>
        <p:spPr>
          <a:xfrm>
            <a:off x="-17092" y="6280198"/>
            <a:ext cx="9152546" cy="300064"/>
          </a:xfrm>
          <a:custGeom>
            <a:avLst/>
            <a:gdLst>
              <a:gd name="connsiteX0" fmla="*/ 0 w 9152546"/>
              <a:gd name="connsiteY0" fmla="*/ 223152 h 300064"/>
              <a:gd name="connsiteX1" fmla="*/ 6212793 w 9152546"/>
              <a:gd name="connsiteY1" fmla="*/ 961 h 300064"/>
              <a:gd name="connsiteX2" fmla="*/ 9152546 w 9152546"/>
              <a:gd name="connsiteY2" fmla="*/ 300064 h 3000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152546" h="300064">
                <a:moveTo>
                  <a:pt x="0" y="223152"/>
                </a:moveTo>
                <a:cubicBezTo>
                  <a:pt x="2343684" y="105647"/>
                  <a:pt x="4687369" y="-11858"/>
                  <a:pt x="6212793" y="961"/>
                </a:cubicBezTo>
                <a:cubicBezTo>
                  <a:pt x="7738217" y="13780"/>
                  <a:pt x="8445381" y="156922"/>
                  <a:pt x="9152546" y="300064"/>
                </a:cubicBezTo>
              </a:path>
            </a:pathLst>
          </a:custGeom>
          <a:noFill/>
          <a:ln w="15875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/>
          <p:cNvSpPr/>
          <p:nvPr/>
        </p:nvSpPr>
        <p:spPr>
          <a:xfrm>
            <a:off x="0" y="6489599"/>
            <a:ext cx="9144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cap="small" dirty="0">
                <a:solidFill>
                  <a:schemeClr val="bg1"/>
                </a:solidFill>
              </a:rPr>
              <a:t>A Bridge to </a:t>
            </a:r>
            <a:r>
              <a:rPr lang="en-US" cap="small" dirty="0" smtClean="0">
                <a:solidFill>
                  <a:schemeClr val="bg1"/>
                </a:solidFill>
              </a:rPr>
              <a:t>Universal Energy Access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A0B08A-124C-4578-9C24-3DBE0797C9F5}" type="slidenum">
              <a:rPr lang="en-US" smtClean="0"/>
              <a:t>11</a:t>
            </a:fld>
            <a:endParaRPr lang="en-US"/>
          </a:p>
        </p:txBody>
      </p:sp>
      <p:sp>
        <p:nvSpPr>
          <p:cNvPr id="18" name="Title 3"/>
          <p:cNvSpPr txBox="1">
            <a:spLocks/>
          </p:cNvSpPr>
          <p:nvPr/>
        </p:nvSpPr>
        <p:spPr>
          <a:xfrm>
            <a:off x="397491" y="478926"/>
            <a:ext cx="8001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es-AR" sz="2400" b="1" dirty="0">
              <a:solidFill>
                <a:schemeClr val="accent1"/>
              </a:solidFill>
            </a:endParaRPr>
          </a:p>
        </p:txBody>
      </p:sp>
      <p:sp>
        <p:nvSpPr>
          <p:cNvPr id="15" name="Content Placeholder 1"/>
          <p:cNvSpPr txBox="1">
            <a:spLocks/>
          </p:cNvSpPr>
          <p:nvPr/>
        </p:nvSpPr>
        <p:spPr bwMode="auto">
          <a:xfrm>
            <a:off x="248052" y="1371403"/>
            <a:ext cx="8534400" cy="4525963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ctr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MS PGothic" pitchFamily="34" charset="-128"/>
                <a:cs typeface="ＭＳ Ｐゴシック" charset="0"/>
              </a:defRPr>
            </a:lvl1pPr>
            <a:lvl2pPr marL="457200" indent="0" algn="ctr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MS PGothic" pitchFamily="34" charset="-128"/>
                <a:cs typeface="+mn-cs"/>
              </a:defRPr>
            </a:lvl2pPr>
            <a:lvl3pPr marL="914400" indent="0" algn="ctr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MS PGothic" pitchFamily="34" charset="-128"/>
                <a:cs typeface="+mn-cs"/>
              </a:defRPr>
            </a:lvl3pPr>
            <a:lvl4pPr marL="1371600" indent="0" algn="ctr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MS PGothic" pitchFamily="34" charset="-128"/>
                <a:cs typeface="+mn-cs"/>
              </a:defRPr>
            </a:lvl4pPr>
            <a:lvl5pPr marL="1828800" indent="0" algn="ctr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MS PGothic" pitchFamily="34" charset="-128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lvl="1" algn="l"/>
            <a:r>
              <a:rPr lang="en-US" b="1" dirty="0" smtClean="0">
                <a:solidFill>
                  <a:schemeClr val="tx2"/>
                </a:solidFill>
                <a:cs typeface="ＭＳ Ｐゴシック" charset="0"/>
              </a:rPr>
              <a:t>- WB is committed to </a:t>
            </a:r>
            <a:r>
              <a:rPr lang="en-US" b="1" dirty="0" smtClean="0">
                <a:solidFill>
                  <a:schemeClr val="tx2"/>
                </a:solidFill>
                <a:cs typeface="ＭＳ Ｐゴシック" charset="0"/>
              </a:rPr>
              <a:t>provide </a:t>
            </a:r>
            <a:r>
              <a:rPr lang="en-US" b="1" dirty="0" smtClean="0">
                <a:solidFill>
                  <a:schemeClr val="tx2"/>
                </a:solidFill>
                <a:cs typeface="ＭＳ Ｐゴシック" charset="0"/>
              </a:rPr>
              <a:t>$400 million to help </a:t>
            </a:r>
            <a:r>
              <a:rPr lang="en-US" b="1" dirty="0">
                <a:solidFill>
                  <a:schemeClr val="tx2"/>
                </a:solidFill>
                <a:cs typeface="ＭＳ Ｐゴシック" charset="0"/>
              </a:rPr>
              <a:t>increase access to electricity in </a:t>
            </a:r>
            <a:r>
              <a:rPr lang="en-US" b="1" dirty="0" smtClean="0">
                <a:solidFill>
                  <a:schemeClr val="tx2"/>
                </a:solidFill>
                <a:cs typeface="ＭＳ Ｐゴシック" charset="0"/>
              </a:rPr>
              <a:t>Myanmar  </a:t>
            </a:r>
          </a:p>
          <a:p>
            <a:pPr lvl="1" algn="l"/>
            <a:r>
              <a:rPr lang="en-US" b="1" dirty="0" smtClean="0">
                <a:solidFill>
                  <a:schemeClr val="tx2"/>
                </a:solidFill>
                <a:cs typeface="ＭＳ Ｐゴシック" charset="0"/>
              </a:rPr>
              <a:t>- Expected outcomes include: </a:t>
            </a:r>
          </a:p>
          <a:p>
            <a:pPr marL="1257300" lvl="2" indent="-342900" algn="l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chemeClr val="tx2"/>
                </a:solidFill>
              </a:rPr>
              <a:t>New </a:t>
            </a:r>
            <a:r>
              <a:rPr lang="en-US" sz="2400" dirty="0">
                <a:solidFill>
                  <a:schemeClr val="tx2"/>
                </a:solidFill>
              </a:rPr>
              <a:t>household connections in urban and rural </a:t>
            </a:r>
            <a:r>
              <a:rPr lang="en-US" sz="2400" dirty="0" smtClean="0">
                <a:solidFill>
                  <a:schemeClr val="tx2"/>
                </a:solidFill>
              </a:rPr>
              <a:t>areas</a:t>
            </a:r>
          </a:p>
          <a:p>
            <a:pPr marL="1257300" lvl="2" indent="-342900" algn="l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chemeClr val="tx2"/>
                </a:solidFill>
              </a:rPr>
              <a:t>Coordinated</a:t>
            </a:r>
            <a:r>
              <a:rPr lang="en-US" sz="2400" dirty="0" smtClean="0">
                <a:solidFill>
                  <a:schemeClr val="tx2"/>
                </a:solidFill>
              </a:rPr>
              <a:t>, sector-wide </a:t>
            </a:r>
            <a:r>
              <a:rPr lang="en-US" sz="2400" dirty="0">
                <a:solidFill>
                  <a:schemeClr val="tx2"/>
                </a:solidFill>
              </a:rPr>
              <a:t>institutional framework for </a:t>
            </a:r>
            <a:r>
              <a:rPr lang="en-US" sz="2400" dirty="0" smtClean="0">
                <a:solidFill>
                  <a:schemeClr val="tx2"/>
                </a:solidFill>
              </a:rPr>
              <a:t>electrification</a:t>
            </a:r>
          </a:p>
          <a:p>
            <a:pPr marL="1257300" lvl="2" indent="-342900" algn="l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chemeClr val="tx2"/>
                </a:solidFill>
              </a:rPr>
              <a:t>Strengthened </a:t>
            </a:r>
            <a:r>
              <a:rPr lang="en-US" sz="2400" dirty="0">
                <a:solidFill>
                  <a:schemeClr val="tx2"/>
                </a:solidFill>
              </a:rPr>
              <a:t>institutional capacity of implementing </a:t>
            </a:r>
            <a:r>
              <a:rPr lang="en-US" sz="2400" dirty="0" smtClean="0">
                <a:solidFill>
                  <a:schemeClr val="tx2"/>
                </a:solidFill>
              </a:rPr>
              <a:t>agencies</a:t>
            </a:r>
            <a:endParaRPr lang="en-NZ" sz="2400" dirty="0" smtClean="0">
              <a:solidFill>
                <a:schemeClr val="tx2"/>
              </a:solidFill>
              <a:cs typeface="ＭＳ Ｐゴシック" charset="0"/>
            </a:endParaRPr>
          </a:p>
        </p:txBody>
      </p:sp>
      <p:sp>
        <p:nvSpPr>
          <p:cNvPr id="17" name="Text Placeholder 2"/>
          <p:cNvSpPr txBox="1">
            <a:spLocks/>
          </p:cNvSpPr>
          <p:nvPr/>
        </p:nvSpPr>
        <p:spPr>
          <a:xfrm>
            <a:off x="518605" y="564651"/>
            <a:ext cx="8229600" cy="485775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800" kern="1200">
                <a:solidFill>
                  <a:srgbClr val="002060"/>
                </a:solidFill>
                <a:latin typeface="+mn-lt"/>
                <a:ea typeface="MS PGothic" pitchFamily="34" charset="-128"/>
                <a:cs typeface="ＭＳ Ｐゴシック" charset="0"/>
              </a:defRPr>
            </a:lvl1pPr>
            <a:lvl2pPr marL="742950" indent="-28575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400" kern="1200">
                <a:solidFill>
                  <a:srgbClr val="002060"/>
                </a:solidFill>
                <a:latin typeface="+mn-lt"/>
                <a:ea typeface="MS PGothic" pitchFamily="34" charset="-128"/>
                <a:cs typeface="+mn-cs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000" kern="1200">
                <a:solidFill>
                  <a:srgbClr val="002060"/>
                </a:solidFill>
                <a:latin typeface="+mn-lt"/>
                <a:ea typeface="MS PGothic" pitchFamily="34" charset="-128"/>
                <a:cs typeface="+mn-cs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1800" kern="1200">
                <a:solidFill>
                  <a:srgbClr val="002060"/>
                </a:solidFill>
                <a:latin typeface="+mn-lt"/>
                <a:ea typeface="MS PGothic" pitchFamily="34" charset="-128"/>
                <a:cs typeface="+mn-cs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NZ" dirty="0" smtClean="0"/>
              <a:t> </a:t>
            </a:r>
            <a:r>
              <a:rPr lang="en-NZ" b="1" dirty="0" smtClean="0"/>
              <a:t>National Electrification Project: Objectives</a:t>
            </a:r>
            <a:endParaRPr lang="en-NZ" b="1" dirty="0"/>
          </a:p>
        </p:txBody>
      </p:sp>
      <p:cxnSp>
        <p:nvCxnSpPr>
          <p:cNvPr id="19" name="Straight Connector 18"/>
          <p:cNvCxnSpPr/>
          <p:nvPr/>
        </p:nvCxnSpPr>
        <p:spPr>
          <a:xfrm>
            <a:off x="518605" y="1219200"/>
            <a:ext cx="8305800" cy="0"/>
          </a:xfrm>
          <a:prstGeom prst="line">
            <a:avLst/>
          </a:prstGeom>
          <a:ln w="381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22694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3"/>
          <p:cNvSpPr>
            <a:spLocks/>
          </p:cNvSpPr>
          <p:nvPr/>
        </p:nvSpPr>
        <p:spPr bwMode="auto">
          <a:xfrm>
            <a:off x="0" y="5867400"/>
            <a:ext cx="9144000" cy="990600"/>
          </a:xfrm>
          <a:custGeom>
            <a:avLst/>
            <a:gdLst>
              <a:gd name="T0" fmla="*/ 2448 w 2448"/>
              <a:gd name="T1" fmla="*/ 389 h 389"/>
              <a:gd name="T2" fmla="*/ 2448 w 2448"/>
              <a:gd name="T3" fmla="*/ 140 h 389"/>
              <a:gd name="T4" fmla="*/ 0 w 2448"/>
              <a:gd name="T5" fmla="*/ 183 h 389"/>
              <a:gd name="T6" fmla="*/ 0 w 2448"/>
              <a:gd name="T7" fmla="*/ 389 h 389"/>
              <a:gd name="T8" fmla="*/ 2448 w 2448"/>
              <a:gd name="T9" fmla="*/ 389 h 3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448" h="389">
                <a:moveTo>
                  <a:pt x="2448" y="389"/>
                </a:moveTo>
                <a:cubicBezTo>
                  <a:pt x="2448" y="140"/>
                  <a:pt x="2448" y="140"/>
                  <a:pt x="2448" y="140"/>
                </a:cubicBezTo>
                <a:cubicBezTo>
                  <a:pt x="1158" y="0"/>
                  <a:pt x="339" y="128"/>
                  <a:pt x="0" y="183"/>
                </a:cubicBezTo>
                <a:cubicBezTo>
                  <a:pt x="0" y="389"/>
                  <a:pt x="0" y="389"/>
                  <a:pt x="0" y="389"/>
                </a:cubicBezTo>
                <a:lnTo>
                  <a:pt x="2448" y="389"/>
                </a:lnTo>
                <a:close/>
              </a:path>
            </a:pathLst>
          </a:custGeom>
          <a:solidFill>
            <a:srgbClr val="18385E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" name="Freeform 20"/>
          <p:cNvSpPr/>
          <p:nvPr/>
        </p:nvSpPr>
        <p:spPr>
          <a:xfrm>
            <a:off x="-8546" y="6434975"/>
            <a:ext cx="9152546" cy="239290"/>
          </a:xfrm>
          <a:custGeom>
            <a:avLst/>
            <a:gdLst>
              <a:gd name="connsiteX0" fmla="*/ 0 w 9152546"/>
              <a:gd name="connsiteY0" fmla="*/ 239290 h 239290"/>
              <a:gd name="connsiteX1" fmla="*/ 3640509 w 9152546"/>
              <a:gd name="connsiteY1" fmla="*/ 8 h 239290"/>
              <a:gd name="connsiteX2" fmla="*/ 9152546 w 9152546"/>
              <a:gd name="connsiteY2" fmla="*/ 230745 h 2392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152546" h="239290">
                <a:moveTo>
                  <a:pt x="0" y="239290"/>
                </a:moveTo>
                <a:cubicBezTo>
                  <a:pt x="1057542" y="120361"/>
                  <a:pt x="2115085" y="1432"/>
                  <a:pt x="3640509" y="8"/>
                </a:cubicBezTo>
                <a:cubicBezTo>
                  <a:pt x="5165933" y="-1416"/>
                  <a:pt x="8983055" y="183743"/>
                  <a:pt x="9152546" y="230745"/>
                </a:cubicBezTo>
              </a:path>
            </a:pathLst>
          </a:custGeom>
          <a:noFill/>
          <a:ln w="15875">
            <a:solidFill>
              <a:srgbClr val="FAE12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Freeform 22"/>
          <p:cNvSpPr/>
          <p:nvPr/>
        </p:nvSpPr>
        <p:spPr>
          <a:xfrm>
            <a:off x="0" y="6358024"/>
            <a:ext cx="9144000" cy="264967"/>
          </a:xfrm>
          <a:custGeom>
            <a:avLst/>
            <a:gdLst>
              <a:gd name="connsiteX0" fmla="*/ 0 w 9144000"/>
              <a:gd name="connsiteY0" fmla="*/ 264967 h 264967"/>
              <a:gd name="connsiteX1" fmla="*/ 4443813 w 9144000"/>
              <a:gd name="connsiteY1" fmla="*/ 47 h 264967"/>
              <a:gd name="connsiteX2" fmla="*/ 9144000 w 9144000"/>
              <a:gd name="connsiteY2" fmla="*/ 247875 h 2649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144000" h="264967">
                <a:moveTo>
                  <a:pt x="0" y="264967"/>
                </a:moveTo>
                <a:cubicBezTo>
                  <a:pt x="1459906" y="133931"/>
                  <a:pt x="2919813" y="2896"/>
                  <a:pt x="4443813" y="47"/>
                </a:cubicBezTo>
                <a:cubicBezTo>
                  <a:pt x="5967813" y="-2802"/>
                  <a:pt x="7555906" y="122536"/>
                  <a:pt x="9144000" y="247875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Freeform 24"/>
          <p:cNvSpPr/>
          <p:nvPr/>
        </p:nvSpPr>
        <p:spPr>
          <a:xfrm>
            <a:off x="-8546" y="6269844"/>
            <a:ext cx="9144000" cy="489879"/>
          </a:xfrm>
          <a:custGeom>
            <a:avLst/>
            <a:gdLst>
              <a:gd name="connsiteX0" fmla="*/ 0 w 9144000"/>
              <a:gd name="connsiteY0" fmla="*/ 489879 h 489879"/>
              <a:gd name="connsiteX1" fmla="*/ 4050707 w 9144000"/>
              <a:gd name="connsiteY1" fmla="*/ 2769 h 489879"/>
              <a:gd name="connsiteX2" fmla="*/ 9144000 w 9144000"/>
              <a:gd name="connsiteY2" fmla="*/ 327509 h 4898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144000" h="489879">
                <a:moveTo>
                  <a:pt x="0" y="489879"/>
                </a:moveTo>
                <a:cubicBezTo>
                  <a:pt x="1263353" y="259855"/>
                  <a:pt x="2526707" y="29831"/>
                  <a:pt x="4050707" y="2769"/>
                </a:cubicBezTo>
                <a:cubicBezTo>
                  <a:pt x="5574707" y="-24293"/>
                  <a:pt x="7359353" y="151608"/>
                  <a:pt x="9144000" y="327509"/>
                </a:cubicBezTo>
              </a:path>
            </a:pathLst>
          </a:custGeom>
          <a:noFill/>
          <a:ln w="15875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Freeform 25"/>
          <p:cNvSpPr/>
          <p:nvPr/>
        </p:nvSpPr>
        <p:spPr>
          <a:xfrm>
            <a:off x="0" y="6364784"/>
            <a:ext cx="9135454" cy="215478"/>
          </a:xfrm>
          <a:custGeom>
            <a:avLst/>
            <a:gdLst>
              <a:gd name="connsiteX0" fmla="*/ 0 w 9135454"/>
              <a:gd name="connsiteY0" fmla="*/ 215478 h 215478"/>
              <a:gd name="connsiteX1" fmla="*/ 4187439 w 9135454"/>
              <a:gd name="connsiteY1" fmla="*/ 1833 h 215478"/>
              <a:gd name="connsiteX2" fmla="*/ 9135454 w 9135454"/>
              <a:gd name="connsiteY2" fmla="*/ 130020 h 2154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135454" h="215478">
                <a:moveTo>
                  <a:pt x="0" y="215478"/>
                </a:moveTo>
                <a:cubicBezTo>
                  <a:pt x="1332431" y="115777"/>
                  <a:pt x="2664863" y="16076"/>
                  <a:pt x="4187439" y="1833"/>
                </a:cubicBezTo>
                <a:cubicBezTo>
                  <a:pt x="5710015" y="-12410"/>
                  <a:pt x="7422734" y="58805"/>
                  <a:pt x="9135454" y="130020"/>
                </a:cubicBezTo>
              </a:path>
            </a:pathLst>
          </a:custGeom>
          <a:noFill/>
          <a:ln w="15875">
            <a:solidFill>
              <a:srgbClr val="FAE12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Freeform 26"/>
          <p:cNvSpPr/>
          <p:nvPr/>
        </p:nvSpPr>
        <p:spPr>
          <a:xfrm>
            <a:off x="-17092" y="6280198"/>
            <a:ext cx="9152546" cy="300064"/>
          </a:xfrm>
          <a:custGeom>
            <a:avLst/>
            <a:gdLst>
              <a:gd name="connsiteX0" fmla="*/ 0 w 9152546"/>
              <a:gd name="connsiteY0" fmla="*/ 223152 h 300064"/>
              <a:gd name="connsiteX1" fmla="*/ 6212793 w 9152546"/>
              <a:gd name="connsiteY1" fmla="*/ 961 h 300064"/>
              <a:gd name="connsiteX2" fmla="*/ 9152546 w 9152546"/>
              <a:gd name="connsiteY2" fmla="*/ 300064 h 3000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152546" h="300064">
                <a:moveTo>
                  <a:pt x="0" y="223152"/>
                </a:moveTo>
                <a:cubicBezTo>
                  <a:pt x="2343684" y="105647"/>
                  <a:pt x="4687369" y="-11858"/>
                  <a:pt x="6212793" y="961"/>
                </a:cubicBezTo>
                <a:cubicBezTo>
                  <a:pt x="7738217" y="13780"/>
                  <a:pt x="8445381" y="156922"/>
                  <a:pt x="9152546" y="300064"/>
                </a:cubicBezTo>
              </a:path>
            </a:pathLst>
          </a:custGeom>
          <a:noFill/>
          <a:ln w="15875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/>
          <p:cNvSpPr/>
          <p:nvPr/>
        </p:nvSpPr>
        <p:spPr>
          <a:xfrm>
            <a:off x="0" y="6489599"/>
            <a:ext cx="9144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cap="small" dirty="0">
                <a:solidFill>
                  <a:schemeClr val="bg1"/>
                </a:solidFill>
              </a:rPr>
              <a:t>A Bridge to </a:t>
            </a:r>
            <a:r>
              <a:rPr lang="en-US" cap="small" dirty="0" smtClean="0">
                <a:solidFill>
                  <a:schemeClr val="bg1"/>
                </a:solidFill>
              </a:rPr>
              <a:t>Universal Energy Access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A0B08A-124C-4578-9C24-3DBE0797C9F5}" type="slidenum">
              <a:rPr lang="en-US" smtClean="0"/>
              <a:t>12</a:t>
            </a:fld>
            <a:endParaRPr lang="en-US"/>
          </a:p>
        </p:txBody>
      </p:sp>
      <p:sp>
        <p:nvSpPr>
          <p:cNvPr id="18" name="Title 3"/>
          <p:cNvSpPr txBox="1">
            <a:spLocks/>
          </p:cNvSpPr>
          <p:nvPr/>
        </p:nvSpPr>
        <p:spPr>
          <a:xfrm>
            <a:off x="397491" y="478926"/>
            <a:ext cx="8001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es-AR" sz="2400" b="1" dirty="0">
              <a:solidFill>
                <a:schemeClr val="accent1"/>
              </a:solidFill>
            </a:endParaRPr>
          </a:p>
        </p:txBody>
      </p:sp>
      <p:sp>
        <p:nvSpPr>
          <p:cNvPr id="15" name="Content Placeholder 1"/>
          <p:cNvSpPr txBox="1">
            <a:spLocks/>
          </p:cNvSpPr>
          <p:nvPr/>
        </p:nvSpPr>
        <p:spPr bwMode="auto">
          <a:xfrm>
            <a:off x="1052738" y="1498569"/>
            <a:ext cx="7237534" cy="4525963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ctr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MS PGothic" pitchFamily="34" charset="-128"/>
                <a:cs typeface="ＭＳ Ｐゴシック" charset="0"/>
              </a:defRPr>
            </a:lvl1pPr>
            <a:lvl2pPr marL="457200" indent="0" algn="ctr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MS PGothic" pitchFamily="34" charset="-128"/>
                <a:cs typeface="+mn-cs"/>
              </a:defRPr>
            </a:lvl2pPr>
            <a:lvl3pPr marL="914400" indent="0" algn="ctr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MS PGothic" pitchFamily="34" charset="-128"/>
                <a:cs typeface="+mn-cs"/>
              </a:defRPr>
            </a:lvl3pPr>
            <a:lvl4pPr marL="1371600" indent="0" algn="ctr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MS PGothic" pitchFamily="34" charset="-128"/>
                <a:cs typeface="+mn-cs"/>
              </a:defRPr>
            </a:lvl4pPr>
            <a:lvl5pPr marL="1828800" indent="0" algn="ctr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MS PGothic" pitchFamily="34" charset="-128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91440" lvl="1" algn="l">
              <a:spcBef>
                <a:spcPts val="0"/>
              </a:spcBef>
              <a:spcAft>
                <a:spcPts val="1200"/>
              </a:spcAft>
            </a:pPr>
            <a:r>
              <a:rPr lang="en-US" dirty="0" smtClean="0">
                <a:solidFill>
                  <a:schemeClr val="tx1"/>
                </a:solidFill>
              </a:rPr>
              <a:t>- Component </a:t>
            </a:r>
            <a:r>
              <a:rPr lang="en-US" dirty="0">
                <a:solidFill>
                  <a:schemeClr val="tx1"/>
                </a:solidFill>
              </a:rPr>
              <a:t>1: Grid rollout </a:t>
            </a:r>
            <a:r>
              <a:rPr lang="en-US" dirty="0" smtClean="0">
                <a:solidFill>
                  <a:schemeClr val="tx1"/>
                </a:solidFill>
              </a:rPr>
              <a:t>(US</a:t>
            </a:r>
            <a:r>
              <a:rPr lang="en-US" dirty="0">
                <a:solidFill>
                  <a:schemeClr val="tx1"/>
                </a:solidFill>
              </a:rPr>
              <a:t>$ </a:t>
            </a:r>
            <a:r>
              <a:rPr lang="en-US" dirty="0" smtClean="0">
                <a:solidFill>
                  <a:schemeClr val="tx1"/>
                </a:solidFill>
              </a:rPr>
              <a:t>300 million)</a:t>
            </a:r>
          </a:p>
          <a:p>
            <a:pPr marL="91440" lvl="1" algn="l">
              <a:spcBef>
                <a:spcPts val="0"/>
              </a:spcBef>
              <a:spcAft>
                <a:spcPts val="1200"/>
              </a:spcAft>
            </a:pPr>
            <a:r>
              <a:rPr lang="en-US" dirty="0" smtClean="0">
                <a:solidFill>
                  <a:schemeClr val="tx1"/>
                </a:solidFill>
              </a:rPr>
              <a:t>- Component </a:t>
            </a:r>
            <a:r>
              <a:rPr lang="en-US" dirty="0">
                <a:solidFill>
                  <a:schemeClr val="tx1"/>
                </a:solidFill>
              </a:rPr>
              <a:t>2: Off-grid </a:t>
            </a:r>
            <a:r>
              <a:rPr lang="en-US" dirty="0" smtClean="0">
                <a:solidFill>
                  <a:schemeClr val="tx1"/>
                </a:solidFill>
              </a:rPr>
              <a:t>electrification </a:t>
            </a:r>
            <a:r>
              <a:rPr lang="en-US" dirty="0">
                <a:solidFill>
                  <a:schemeClr val="tx1"/>
                </a:solidFill>
              </a:rPr>
              <a:t>(IDA US$ 80 million</a:t>
            </a:r>
            <a:r>
              <a:rPr lang="en-US" dirty="0" smtClean="0">
                <a:solidFill>
                  <a:schemeClr val="tx1"/>
                </a:solidFill>
              </a:rPr>
              <a:t>)</a:t>
            </a:r>
          </a:p>
          <a:p>
            <a:pPr lvl="0" algn="l">
              <a:spcBef>
                <a:spcPts val="0"/>
              </a:spcBef>
              <a:spcAft>
                <a:spcPts val="1200"/>
              </a:spcAft>
            </a:pPr>
            <a:r>
              <a:rPr lang="en-US" sz="2400" dirty="0" smtClean="0">
                <a:solidFill>
                  <a:schemeClr val="tx1"/>
                </a:solidFill>
              </a:rPr>
              <a:t> - Component </a:t>
            </a:r>
            <a:r>
              <a:rPr lang="en-US" sz="2400" dirty="0">
                <a:solidFill>
                  <a:schemeClr val="tx1"/>
                </a:solidFill>
              </a:rPr>
              <a:t>3:  Capacity building and technical assistance (US$ 20 million)</a:t>
            </a:r>
          </a:p>
          <a:p>
            <a:pPr lvl="0" algn="l">
              <a:spcBef>
                <a:spcPts val="0"/>
              </a:spcBef>
              <a:spcAft>
                <a:spcPts val="1200"/>
              </a:spcAft>
            </a:pPr>
            <a:r>
              <a:rPr lang="en-US" sz="2400" dirty="0">
                <a:solidFill>
                  <a:schemeClr val="tx1"/>
                </a:solidFill>
              </a:rPr>
              <a:t> </a:t>
            </a:r>
            <a:r>
              <a:rPr lang="en-US" sz="2400" dirty="0" smtClean="0">
                <a:solidFill>
                  <a:schemeClr val="tx1"/>
                </a:solidFill>
              </a:rPr>
              <a:t>- Component </a:t>
            </a:r>
            <a:r>
              <a:rPr lang="en-US" sz="2400" dirty="0">
                <a:solidFill>
                  <a:schemeClr val="tx1"/>
                </a:solidFill>
              </a:rPr>
              <a:t>4: Contingent Emergency Response (US$ 0 million)</a:t>
            </a:r>
          </a:p>
          <a:p>
            <a:pPr marL="91440" lvl="1" algn="l"/>
            <a:endParaRPr lang="en-US" b="1" dirty="0">
              <a:solidFill>
                <a:srgbClr val="FF3300"/>
              </a:solidFill>
            </a:endParaRPr>
          </a:p>
        </p:txBody>
      </p:sp>
      <p:sp>
        <p:nvSpPr>
          <p:cNvPr id="17" name="Text Placeholder 2"/>
          <p:cNvSpPr txBox="1">
            <a:spLocks/>
          </p:cNvSpPr>
          <p:nvPr/>
        </p:nvSpPr>
        <p:spPr>
          <a:xfrm>
            <a:off x="397491" y="564651"/>
            <a:ext cx="8350714" cy="485775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800" kern="1200">
                <a:solidFill>
                  <a:srgbClr val="002060"/>
                </a:solidFill>
                <a:latin typeface="+mn-lt"/>
                <a:ea typeface="MS PGothic" pitchFamily="34" charset="-128"/>
                <a:cs typeface="ＭＳ Ｐゴシック" charset="0"/>
              </a:defRPr>
            </a:lvl1pPr>
            <a:lvl2pPr marL="742950" indent="-28575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400" kern="1200">
                <a:solidFill>
                  <a:srgbClr val="002060"/>
                </a:solidFill>
                <a:latin typeface="+mn-lt"/>
                <a:ea typeface="MS PGothic" pitchFamily="34" charset="-128"/>
                <a:cs typeface="+mn-cs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000" kern="1200">
                <a:solidFill>
                  <a:srgbClr val="002060"/>
                </a:solidFill>
                <a:latin typeface="+mn-lt"/>
                <a:ea typeface="MS PGothic" pitchFamily="34" charset="-128"/>
                <a:cs typeface="+mn-cs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1800" kern="1200">
                <a:solidFill>
                  <a:srgbClr val="002060"/>
                </a:solidFill>
                <a:latin typeface="+mn-lt"/>
                <a:ea typeface="MS PGothic" pitchFamily="34" charset="-128"/>
                <a:cs typeface="+mn-cs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NZ" dirty="0" smtClean="0"/>
              <a:t> </a:t>
            </a:r>
            <a:r>
              <a:rPr lang="en-NZ" b="1" dirty="0" smtClean="0"/>
              <a:t>National Electrification Project: Proposed Components</a:t>
            </a:r>
          </a:p>
          <a:p>
            <a:pPr marL="0" indent="0">
              <a:buNone/>
            </a:pPr>
            <a:endParaRPr lang="en-NZ" sz="2000" dirty="0">
              <a:solidFill>
                <a:schemeClr val="tx2"/>
              </a:solidFill>
              <a:cs typeface="+mn-cs"/>
            </a:endParaRPr>
          </a:p>
        </p:txBody>
      </p:sp>
      <p:cxnSp>
        <p:nvCxnSpPr>
          <p:cNvPr id="19" name="Straight Connector 18"/>
          <p:cNvCxnSpPr/>
          <p:nvPr/>
        </p:nvCxnSpPr>
        <p:spPr>
          <a:xfrm>
            <a:off x="518605" y="1219200"/>
            <a:ext cx="8305800" cy="0"/>
          </a:xfrm>
          <a:prstGeom prst="line">
            <a:avLst/>
          </a:prstGeom>
          <a:ln w="381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93308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3"/>
          <p:cNvSpPr>
            <a:spLocks/>
          </p:cNvSpPr>
          <p:nvPr/>
        </p:nvSpPr>
        <p:spPr bwMode="auto">
          <a:xfrm>
            <a:off x="0" y="5867400"/>
            <a:ext cx="9144000" cy="990600"/>
          </a:xfrm>
          <a:custGeom>
            <a:avLst/>
            <a:gdLst>
              <a:gd name="T0" fmla="*/ 2448 w 2448"/>
              <a:gd name="T1" fmla="*/ 389 h 389"/>
              <a:gd name="T2" fmla="*/ 2448 w 2448"/>
              <a:gd name="T3" fmla="*/ 140 h 389"/>
              <a:gd name="T4" fmla="*/ 0 w 2448"/>
              <a:gd name="T5" fmla="*/ 183 h 389"/>
              <a:gd name="T6" fmla="*/ 0 w 2448"/>
              <a:gd name="T7" fmla="*/ 389 h 389"/>
              <a:gd name="T8" fmla="*/ 2448 w 2448"/>
              <a:gd name="T9" fmla="*/ 389 h 3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448" h="389">
                <a:moveTo>
                  <a:pt x="2448" y="389"/>
                </a:moveTo>
                <a:cubicBezTo>
                  <a:pt x="2448" y="140"/>
                  <a:pt x="2448" y="140"/>
                  <a:pt x="2448" y="140"/>
                </a:cubicBezTo>
                <a:cubicBezTo>
                  <a:pt x="1158" y="0"/>
                  <a:pt x="339" y="128"/>
                  <a:pt x="0" y="183"/>
                </a:cubicBezTo>
                <a:cubicBezTo>
                  <a:pt x="0" y="389"/>
                  <a:pt x="0" y="389"/>
                  <a:pt x="0" y="389"/>
                </a:cubicBezTo>
                <a:lnTo>
                  <a:pt x="2448" y="389"/>
                </a:lnTo>
                <a:close/>
              </a:path>
            </a:pathLst>
          </a:custGeom>
          <a:solidFill>
            <a:srgbClr val="18385E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" name="Freeform 20"/>
          <p:cNvSpPr/>
          <p:nvPr/>
        </p:nvSpPr>
        <p:spPr>
          <a:xfrm>
            <a:off x="-8546" y="6434975"/>
            <a:ext cx="9152546" cy="239290"/>
          </a:xfrm>
          <a:custGeom>
            <a:avLst/>
            <a:gdLst>
              <a:gd name="connsiteX0" fmla="*/ 0 w 9152546"/>
              <a:gd name="connsiteY0" fmla="*/ 239290 h 239290"/>
              <a:gd name="connsiteX1" fmla="*/ 3640509 w 9152546"/>
              <a:gd name="connsiteY1" fmla="*/ 8 h 239290"/>
              <a:gd name="connsiteX2" fmla="*/ 9152546 w 9152546"/>
              <a:gd name="connsiteY2" fmla="*/ 230745 h 2392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152546" h="239290">
                <a:moveTo>
                  <a:pt x="0" y="239290"/>
                </a:moveTo>
                <a:cubicBezTo>
                  <a:pt x="1057542" y="120361"/>
                  <a:pt x="2115085" y="1432"/>
                  <a:pt x="3640509" y="8"/>
                </a:cubicBezTo>
                <a:cubicBezTo>
                  <a:pt x="5165933" y="-1416"/>
                  <a:pt x="8983055" y="183743"/>
                  <a:pt x="9152546" y="230745"/>
                </a:cubicBezTo>
              </a:path>
            </a:pathLst>
          </a:custGeom>
          <a:noFill/>
          <a:ln w="15875">
            <a:solidFill>
              <a:srgbClr val="FAE12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Freeform 22"/>
          <p:cNvSpPr/>
          <p:nvPr/>
        </p:nvSpPr>
        <p:spPr>
          <a:xfrm>
            <a:off x="0" y="6358024"/>
            <a:ext cx="9144000" cy="264967"/>
          </a:xfrm>
          <a:custGeom>
            <a:avLst/>
            <a:gdLst>
              <a:gd name="connsiteX0" fmla="*/ 0 w 9144000"/>
              <a:gd name="connsiteY0" fmla="*/ 264967 h 264967"/>
              <a:gd name="connsiteX1" fmla="*/ 4443813 w 9144000"/>
              <a:gd name="connsiteY1" fmla="*/ 47 h 264967"/>
              <a:gd name="connsiteX2" fmla="*/ 9144000 w 9144000"/>
              <a:gd name="connsiteY2" fmla="*/ 247875 h 2649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144000" h="264967">
                <a:moveTo>
                  <a:pt x="0" y="264967"/>
                </a:moveTo>
                <a:cubicBezTo>
                  <a:pt x="1459906" y="133931"/>
                  <a:pt x="2919813" y="2896"/>
                  <a:pt x="4443813" y="47"/>
                </a:cubicBezTo>
                <a:cubicBezTo>
                  <a:pt x="5967813" y="-2802"/>
                  <a:pt x="7555906" y="122536"/>
                  <a:pt x="9144000" y="247875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Freeform 24"/>
          <p:cNvSpPr/>
          <p:nvPr/>
        </p:nvSpPr>
        <p:spPr>
          <a:xfrm>
            <a:off x="-8546" y="6269844"/>
            <a:ext cx="9144000" cy="489879"/>
          </a:xfrm>
          <a:custGeom>
            <a:avLst/>
            <a:gdLst>
              <a:gd name="connsiteX0" fmla="*/ 0 w 9144000"/>
              <a:gd name="connsiteY0" fmla="*/ 489879 h 489879"/>
              <a:gd name="connsiteX1" fmla="*/ 4050707 w 9144000"/>
              <a:gd name="connsiteY1" fmla="*/ 2769 h 489879"/>
              <a:gd name="connsiteX2" fmla="*/ 9144000 w 9144000"/>
              <a:gd name="connsiteY2" fmla="*/ 327509 h 4898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144000" h="489879">
                <a:moveTo>
                  <a:pt x="0" y="489879"/>
                </a:moveTo>
                <a:cubicBezTo>
                  <a:pt x="1263353" y="259855"/>
                  <a:pt x="2526707" y="29831"/>
                  <a:pt x="4050707" y="2769"/>
                </a:cubicBezTo>
                <a:cubicBezTo>
                  <a:pt x="5574707" y="-24293"/>
                  <a:pt x="7359353" y="151608"/>
                  <a:pt x="9144000" y="327509"/>
                </a:cubicBezTo>
              </a:path>
            </a:pathLst>
          </a:custGeom>
          <a:noFill/>
          <a:ln w="15875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Freeform 25"/>
          <p:cNvSpPr/>
          <p:nvPr/>
        </p:nvSpPr>
        <p:spPr>
          <a:xfrm>
            <a:off x="0" y="6364784"/>
            <a:ext cx="9135454" cy="215478"/>
          </a:xfrm>
          <a:custGeom>
            <a:avLst/>
            <a:gdLst>
              <a:gd name="connsiteX0" fmla="*/ 0 w 9135454"/>
              <a:gd name="connsiteY0" fmla="*/ 215478 h 215478"/>
              <a:gd name="connsiteX1" fmla="*/ 4187439 w 9135454"/>
              <a:gd name="connsiteY1" fmla="*/ 1833 h 215478"/>
              <a:gd name="connsiteX2" fmla="*/ 9135454 w 9135454"/>
              <a:gd name="connsiteY2" fmla="*/ 130020 h 2154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135454" h="215478">
                <a:moveTo>
                  <a:pt x="0" y="215478"/>
                </a:moveTo>
                <a:cubicBezTo>
                  <a:pt x="1332431" y="115777"/>
                  <a:pt x="2664863" y="16076"/>
                  <a:pt x="4187439" y="1833"/>
                </a:cubicBezTo>
                <a:cubicBezTo>
                  <a:pt x="5710015" y="-12410"/>
                  <a:pt x="7422734" y="58805"/>
                  <a:pt x="9135454" y="130020"/>
                </a:cubicBezTo>
              </a:path>
            </a:pathLst>
          </a:custGeom>
          <a:noFill/>
          <a:ln w="15875">
            <a:solidFill>
              <a:srgbClr val="FAE12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Freeform 26"/>
          <p:cNvSpPr/>
          <p:nvPr/>
        </p:nvSpPr>
        <p:spPr>
          <a:xfrm>
            <a:off x="-17092" y="6280198"/>
            <a:ext cx="9152546" cy="300064"/>
          </a:xfrm>
          <a:custGeom>
            <a:avLst/>
            <a:gdLst>
              <a:gd name="connsiteX0" fmla="*/ 0 w 9152546"/>
              <a:gd name="connsiteY0" fmla="*/ 223152 h 300064"/>
              <a:gd name="connsiteX1" fmla="*/ 6212793 w 9152546"/>
              <a:gd name="connsiteY1" fmla="*/ 961 h 300064"/>
              <a:gd name="connsiteX2" fmla="*/ 9152546 w 9152546"/>
              <a:gd name="connsiteY2" fmla="*/ 300064 h 3000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152546" h="300064">
                <a:moveTo>
                  <a:pt x="0" y="223152"/>
                </a:moveTo>
                <a:cubicBezTo>
                  <a:pt x="2343684" y="105647"/>
                  <a:pt x="4687369" y="-11858"/>
                  <a:pt x="6212793" y="961"/>
                </a:cubicBezTo>
                <a:cubicBezTo>
                  <a:pt x="7738217" y="13780"/>
                  <a:pt x="8445381" y="156922"/>
                  <a:pt x="9152546" y="300064"/>
                </a:cubicBezTo>
              </a:path>
            </a:pathLst>
          </a:custGeom>
          <a:noFill/>
          <a:ln w="15875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/>
          <p:cNvSpPr/>
          <p:nvPr/>
        </p:nvSpPr>
        <p:spPr>
          <a:xfrm>
            <a:off x="0" y="6489599"/>
            <a:ext cx="9144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cap="small" dirty="0">
                <a:solidFill>
                  <a:schemeClr val="bg1"/>
                </a:solidFill>
              </a:rPr>
              <a:t>A Bridge to </a:t>
            </a:r>
            <a:r>
              <a:rPr lang="en-US" cap="small" dirty="0" smtClean="0">
                <a:solidFill>
                  <a:schemeClr val="bg1"/>
                </a:solidFill>
              </a:rPr>
              <a:t>Universal Energy Access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A0B08A-124C-4578-9C24-3DBE0797C9F5}" type="slidenum">
              <a:rPr lang="en-US" smtClean="0"/>
              <a:t>13</a:t>
            </a:fld>
            <a:endParaRPr lang="en-US"/>
          </a:p>
        </p:txBody>
      </p:sp>
      <p:sp>
        <p:nvSpPr>
          <p:cNvPr id="18" name="Title 3"/>
          <p:cNvSpPr txBox="1">
            <a:spLocks/>
          </p:cNvSpPr>
          <p:nvPr/>
        </p:nvSpPr>
        <p:spPr>
          <a:xfrm>
            <a:off x="397491" y="478926"/>
            <a:ext cx="8001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es-AR" sz="2400" b="1" dirty="0">
              <a:solidFill>
                <a:schemeClr val="accent1"/>
              </a:solidFill>
            </a:endParaRPr>
          </a:p>
        </p:txBody>
      </p:sp>
      <p:sp>
        <p:nvSpPr>
          <p:cNvPr id="17" name="Text Placeholder 2"/>
          <p:cNvSpPr txBox="1">
            <a:spLocks/>
          </p:cNvSpPr>
          <p:nvPr/>
        </p:nvSpPr>
        <p:spPr>
          <a:xfrm>
            <a:off x="518605" y="564651"/>
            <a:ext cx="8229600" cy="485775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800" kern="1200">
                <a:solidFill>
                  <a:srgbClr val="002060"/>
                </a:solidFill>
                <a:latin typeface="+mn-lt"/>
                <a:ea typeface="MS PGothic" pitchFamily="34" charset="-128"/>
                <a:cs typeface="ＭＳ Ｐゴシック" charset="0"/>
              </a:defRPr>
            </a:lvl1pPr>
            <a:lvl2pPr marL="742950" indent="-28575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400" kern="1200">
                <a:solidFill>
                  <a:srgbClr val="002060"/>
                </a:solidFill>
                <a:latin typeface="+mn-lt"/>
                <a:ea typeface="MS PGothic" pitchFamily="34" charset="-128"/>
                <a:cs typeface="+mn-cs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000" kern="1200">
                <a:solidFill>
                  <a:srgbClr val="002060"/>
                </a:solidFill>
                <a:latin typeface="+mn-lt"/>
                <a:ea typeface="MS PGothic" pitchFamily="34" charset="-128"/>
                <a:cs typeface="+mn-cs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1800" kern="1200">
                <a:solidFill>
                  <a:srgbClr val="002060"/>
                </a:solidFill>
                <a:latin typeface="+mn-lt"/>
                <a:ea typeface="MS PGothic" pitchFamily="34" charset="-128"/>
                <a:cs typeface="+mn-cs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dirty="0" smtClean="0"/>
              <a:t>Project Preparation Schedule</a:t>
            </a:r>
            <a:endParaRPr lang="en-US" b="1" dirty="0">
              <a:solidFill>
                <a:srgbClr val="000000"/>
              </a:solidFill>
              <a:latin typeface="Arial"/>
              <a:ea typeface="Times New Roman"/>
            </a:endParaRPr>
          </a:p>
        </p:txBody>
      </p:sp>
      <p:cxnSp>
        <p:nvCxnSpPr>
          <p:cNvPr id="19" name="Straight Connector 18"/>
          <p:cNvCxnSpPr/>
          <p:nvPr/>
        </p:nvCxnSpPr>
        <p:spPr>
          <a:xfrm>
            <a:off x="518605" y="1219200"/>
            <a:ext cx="8305800" cy="0"/>
          </a:xfrm>
          <a:prstGeom prst="line">
            <a:avLst/>
          </a:prstGeom>
          <a:ln w="381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" name="Content Placeholder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73319812"/>
              </p:ext>
            </p:extLst>
          </p:nvPr>
        </p:nvGraphicFramePr>
        <p:xfrm>
          <a:off x="765428" y="1621926"/>
          <a:ext cx="7613143" cy="295769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691652"/>
                <a:gridCol w="1921491"/>
              </a:tblGrid>
              <a:tr h="390874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 smtClean="0">
                          <a:solidFill>
                            <a:schemeClr val="tx2"/>
                          </a:solidFill>
                          <a:effectLst/>
                        </a:rPr>
                        <a:t>Milestone</a:t>
                      </a:r>
                      <a:endParaRPr lang="en-US" sz="2000" b="1" dirty="0">
                        <a:solidFill>
                          <a:schemeClr val="tx2"/>
                        </a:solidFill>
                        <a:effectLst/>
                        <a:latin typeface="Arial"/>
                        <a:ea typeface="Times New Roman"/>
                      </a:endParaRPr>
                    </a:p>
                  </a:txBody>
                  <a:tcPr marL="31750" marR="31750" marT="31750" marB="3175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</a:rPr>
                        <a:t>Date</a:t>
                      </a:r>
                      <a:endParaRPr lang="en-US" sz="2000" b="1" dirty="0">
                        <a:solidFill>
                          <a:schemeClr val="tx2"/>
                        </a:solidFill>
                        <a:effectLst/>
                        <a:latin typeface="Arial"/>
                        <a:ea typeface="Times New Roman"/>
                      </a:endParaRPr>
                    </a:p>
                  </a:txBody>
                  <a:tcPr marL="31750" marR="31750" marT="31750" marB="31750"/>
                </a:tc>
              </a:tr>
              <a:tr h="390874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</a:rPr>
                        <a:t>World Bank approves project</a:t>
                      </a:r>
                      <a:r>
                        <a:rPr lang="en-US" sz="2000" baseline="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</a:rPr>
                        <a:t> concept</a:t>
                      </a:r>
                      <a:endParaRPr lang="en-US" sz="2000" dirty="0">
                        <a:solidFill>
                          <a:schemeClr val="tx2"/>
                        </a:solidFill>
                        <a:effectLst/>
                        <a:latin typeface="Arial"/>
                        <a:ea typeface="Times New Roman"/>
                      </a:endParaRPr>
                    </a:p>
                  </a:txBody>
                  <a:tcPr marL="31750" marR="31750" marT="31750" marB="3175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</a:rPr>
                        <a:t>October</a:t>
                      </a:r>
                      <a:r>
                        <a:rPr lang="en-US" sz="2000" baseline="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</a:rPr>
                        <a:t> 2014</a:t>
                      </a:r>
                      <a:endParaRPr lang="en-US" sz="2000" dirty="0">
                        <a:solidFill>
                          <a:schemeClr val="tx2"/>
                        </a:solidFill>
                        <a:effectLst/>
                        <a:latin typeface="Arial"/>
                        <a:ea typeface="Times New Roman"/>
                      </a:endParaRPr>
                    </a:p>
                  </a:txBody>
                  <a:tcPr marL="31750" marR="31750" marT="31750" marB="31750"/>
                </a:tc>
              </a:tr>
              <a:tr h="390874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1200" baseline="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World Bank appraises project</a:t>
                      </a:r>
                      <a:endParaRPr lang="en-US" sz="2000" kern="1200" baseline="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1750" marR="31750" marT="31750" marB="31750"/>
                </a:tc>
                <a:tc>
                  <a:txBody>
                    <a:bodyPr/>
                    <a:lstStyle/>
                    <a:p>
                      <a:pPr marL="0" marR="0" algn="ctr" defTabSz="4572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1200" baseline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June </a:t>
                      </a:r>
                      <a:r>
                        <a:rPr lang="en-US" sz="2000" kern="1200" baseline="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2015</a:t>
                      </a:r>
                      <a:r>
                        <a:rPr lang="en-US" sz="2000" kern="1200" baseline="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31750" marR="31750" marT="31750" marB="31750"/>
                </a:tc>
              </a:tr>
              <a:tr h="390874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1200" baseline="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Parliament approves project request</a:t>
                      </a:r>
                      <a:endParaRPr lang="en-US" sz="2000" kern="1200" baseline="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1750" marR="31750" marT="31750" marB="31750"/>
                </a:tc>
                <a:tc>
                  <a:txBody>
                    <a:bodyPr/>
                    <a:lstStyle/>
                    <a:p>
                      <a:pPr marL="0" marR="0" algn="ctr" defTabSz="4572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1200" baseline="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August </a:t>
                      </a:r>
                      <a:r>
                        <a:rPr lang="en-US" sz="2000" kern="1200" baseline="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2015</a:t>
                      </a:r>
                      <a:r>
                        <a:rPr lang="en-US" sz="2000" kern="1200" baseline="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31750" marR="31750" marT="31750" marB="31750"/>
                </a:tc>
              </a:tr>
              <a:tr h="390874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solidFill>
                            <a:schemeClr val="tx2"/>
                          </a:solidFill>
                          <a:effectLst/>
                        </a:rPr>
                        <a:t>Government and World Bank negotiate</a:t>
                      </a:r>
                      <a:r>
                        <a:rPr lang="en-US" sz="2000" baseline="0" dirty="0" smtClean="0">
                          <a:solidFill>
                            <a:schemeClr val="tx2"/>
                          </a:solidFill>
                          <a:effectLst/>
                        </a:rPr>
                        <a:t> project terms</a:t>
                      </a:r>
                      <a:endParaRPr lang="en-US" sz="2000" dirty="0">
                        <a:solidFill>
                          <a:schemeClr val="tx2"/>
                        </a:solidFill>
                        <a:effectLst/>
                        <a:latin typeface="Arial"/>
                        <a:ea typeface="Times New Roman"/>
                      </a:endParaRPr>
                    </a:p>
                  </a:txBody>
                  <a:tcPr marL="31750" marR="31750" marT="31750" marB="3175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aseline="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</a:rPr>
                        <a:t>August 2015</a:t>
                      </a:r>
                      <a:endParaRPr lang="en-US" sz="2000" dirty="0">
                        <a:solidFill>
                          <a:schemeClr val="tx2"/>
                        </a:solidFill>
                        <a:effectLst/>
                        <a:latin typeface="Arial"/>
                        <a:ea typeface="Times New Roman"/>
                      </a:endParaRPr>
                    </a:p>
                  </a:txBody>
                  <a:tcPr marL="31750" marR="31750" marT="31750" marB="31750"/>
                </a:tc>
              </a:tr>
              <a:tr h="390874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aseline="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</a:rPr>
                        <a:t>World Bank Board of Directors approves project</a:t>
                      </a:r>
                      <a:endParaRPr lang="en-US" sz="2000" dirty="0">
                        <a:solidFill>
                          <a:schemeClr val="tx2"/>
                        </a:solidFill>
                        <a:effectLst/>
                        <a:latin typeface="Arial"/>
                        <a:ea typeface="Times New Roman"/>
                      </a:endParaRPr>
                    </a:p>
                  </a:txBody>
                  <a:tcPr marL="31750" marR="31750" marT="31750" marB="3175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aseline="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</a:rPr>
                        <a:t>September 2015</a:t>
                      </a:r>
                      <a:endParaRPr lang="en-US" sz="2000" dirty="0">
                        <a:solidFill>
                          <a:schemeClr val="tx2"/>
                        </a:solidFill>
                        <a:effectLst/>
                        <a:latin typeface="Arial"/>
                        <a:ea typeface="Times New Roman"/>
                      </a:endParaRPr>
                    </a:p>
                  </a:txBody>
                  <a:tcPr marL="31750" marR="31750" marT="31750" marB="31750"/>
                </a:tc>
              </a:tr>
              <a:tr h="473574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</a:rPr>
                        <a:t>Project implementation begins</a:t>
                      </a:r>
                      <a:endParaRPr lang="en-US" sz="2000" dirty="0">
                        <a:solidFill>
                          <a:schemeClr val="tx2"/>
                        </a:solidFill>
                        <a:effectLst/>
                        <a:latin typeface="Arial"/>
                        <a:ea typeface="Times New Roman"/>
                      </a:endParaRPr>
                    </a:p>
                  </a:txBody>
                  <a:tcPr marL="31750" marR="31750" marT="31750" marB="3175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solidFill>
                            <a:schemeClr val="tx2"/>
                          </a:solidFill>
                          <a:effectLst/>
                        </a:rPr>
                        <a:t>October </a:t>
                      </a:r>
                      <a:r>
                        <a:rPr lang="en-US" sz="2000" dirty="0" smtClean="0">
                          <a:solidFill>
                            <a:schemeClr val="tx2"/>
                          </a:solidFill>
                          <a:effectLst/>
                        </a:rPr>
                        <a:t>2015</a:t>
                      </a:r>
                      <a:r>
                        <a:rPr lang="en-US" sz="2000" dirty="0">
                          <a:solidFill>
                            <a:schemeClr val="tx2"/>
                          </a:solidFill>
                          <a:effectLst/>
                        </a:rPr>
                        <a:t> </a:t>
                      </a:r>
                      <a:endParaRPr lang="en-US" sz="2000" dirty="0">
                        <a:solidFill>
                          <a:schemeClr val="tx2"/>
                        </a:solidFill>
                        <a:effectLst/>
                        <a:latin typeface="Arial"/>
                        <a:ea typeface="Times New Roman"/>
                      </a:endParaRPr>
                    </a:p>
                  </a:txBody>
                  <a:tcPr marL="31750" marR="31750" marT="31750" marB="3175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65383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3"/>
          <p:cNvSpPr>
            <a:spLocks/>
          </p:cNvSpPr>
          <p:nvPr/>
        </p:nvSpPr>
        <p:spPr bwMode="auto">
          <a:xfrm>
            <a:off x="0" y="5867400"/>
            <a:ext cx="9144000" cy="990600"/>
          </a:xfrm>
          <a:custGeom>
            <a:avLst/>
            <a:gdLst>
              <a:gd name="T0" fmla="*/ 2448 w 2448"/>
              <a:gd name="T1" fmla="*/ 389 h 389"/>
              <a:gd name="T2" fmla="*/ 2448 w 2448"/>
              <a:gd name="T3" fmla="*/ 140 h 389"/>
              <a:gd name="T4" fmla="*/ 0 w 2448"/>
              <a:gd name="T5" fmla="*/ 183 h 389"/>
              <a:gd name="T6" fmla="*/ 0 w 2448"/>
              <a:gd name="T7" fmla="*/ 389 h 389"/>
              <a:gd name="T8" fmla="*/ 2448 w 2448"/>
              <a:gd name="T9" fmla="*/ 389 h 3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448" h="389">
                <a:moveTo>
                  <a:pt x="2448" y="389"/>
                </a:moveTo>
                <a:cubicBezTo>
                  <a:pt x="2448" y="140"/>
                  <a:pt x="2448" y="140"/>
                  <a:pt x="2448" y="140"/>
                </a:cubicBezTo>
                <a:cubicBezTo>
                  <a:pt x="1158" y="0"/>
                  <a:pt x="339" y="128"/>
                  <a:pt x="0" y="183"/>
                </a:cubicBezTo>
                <a:cubicBezTo>
                  <a:pt x="0" y="389"/>
                  <a:pt x="0" y="389"/>
                  <a:pt x="0" y="389"/>
                </a:cubicBezTo>
                <a:lnTo>
                  <a:pt x="2448" y="389"/>
                </a:lnTo>
                <a:close/>
              </a:path>
            </a:pathLst>
          </a:custGeom>
          <a:solidFill>
            <a:srgbClr val="18385E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" name="Freeform 20"/>
          <p:cNvSpPr/>
          <p:nvPr/>
        </p:nvSpPr>
        <p:spPr>
          <a:xfrm>
            <a:off x="-8546" y="6434975"/>
            <a:ext cx="9152546" cy="239290"/>
          </a:xfrm>
          <a:custGeom>
            <a:avLst/>
            <a:gdLst>
              <a:gd name="connsiteX0" fmla="*/ 0 w 9152546"/>
              <a:gd name="connsiteY0" fmla="*/ 239290 h 239290"/>
              <a:gd name="connsiteX1" fmla="*/ 3640509 w 9152546"/>
              <a:gd name="connsiteY1" fmla="*/ 8 h 239290"/>
              <a:gd name="connsiteX2" fmla="*/ 9152546 w 9152546"/>
              <a:gd name="connsiteY2" fmla="*/ 230745 h 2392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152546" h="239290">
                <a:moveTo>
                  <a:pt x="0" y="239290"/>
                </a:moveTo>
                <a:cubicBezTo>
                  <a:pt x="1057542" y="120361"/>
                  <a:pt x="2115085" y="1432"/>
                  <a:pt x="3640509" y="8"/>
                </a:cubicBezTo>
                <a:cubicBezTo>
                  <a:pt x="5165933" y="-1416"/>
                  <a:pt x="8983055" y="183743"/>
                  <a:pt x="9152546" y="230745"/>
                </a:cubicBezTo>
              </a:path>
            </a:pathLst>
          </a:custGeom>
          <a:noFill/>
          <a:ln w="15875">
            <a:solidFill>
              <a:srgbClr val="FAE12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Freeform 22"/>
          <p:cNvSpPr/>
          <p:nvPr/>
        </p:nvSpPr>
        <p:spPr>
          <a:xfrm>
            <a:off x="0" y="6358024"/>
            <a:ext cx="9144000" cy="264967"/>
          </a:xfrm>
          <a:custGeom>
            <a:avLst/>
            <a:gdLst>
              <a:gd name="connsiteX0" fmla="*/ 0 w 9144000"/>
              <a:gd name="connsiteY0" fmla="*/ 264967 h 264967"/>
              <a:gd name="connsiteX1" fmla="*/ 4443813 w 9144000"/>
              <a:gd name="connsiteY1" fmla="*/ 47 h 264967"/>
              <a:gd name="connsiteX2" fmla="*/ 9144000 w 9144000"/>
              <a:gd name="connsiteY2" fmla="*/ 247875 h 2649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144000" h="264967">
                <a:moveTo>
                  <a:pt x="0" y="264967"/>
                </a:moveTo>
                <a:cubicBezTo>
                  <a:pt x="1459906" y="133931"/>
                  <a:pt x="2919813" y="2896"/>
                  <a:pt x="4443813" y="47"/>
                </a:cubicBezTo>
                <a:cubicBezTo>
                  <a:pt x="5967813" y="-2802"/>
                  <a:pt x="7555906" y="122536"/>
                  <a:pt x="9144000" y="247875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Freeform 24"/>
          <p:cNvSpPr/>
          <p:nvPr/>
        </p:nvSpPr>
        <p:spPr>
          <a:xfrm>
            <a:off x="-8546" y="6269844"/>
            <a:ext cx="9144000" cy="489879"/>
          </a:xfrm>
          <a:custGeom>
            <a:avLst/>
            <a:gdLst>
              <a:gd name="connsiteX0" fmla="*/ 0 w 9144000"/>
              <a:gd name="connsiteY0" fmla="*/ 489879 h 489879"/>
              <a:gd name="connsiteX1" fmla="*/ 4050707 w 9144000"/>
              <a:gd name="connsiteY1" fmla="*/ 2769 h 489879"/>
              <a:gd name="connsiteX2" fmla="*/ 9144000 w 9144000"/>
              <a:gd name="connsiteY2" fmla="*/ 327509 h 4898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144000" h="489879">
                <a:moveTo>
                  <a:pt x="0" y="489879"/>
                </a:moveTo>
                <a:cubicBezTo>
                  <a:pt x="1263353" y="259855"/>
                  <a:pt x="2526707" y="29831"/>
                  <a:pt x="4050707" y="2769"/>
                </a:cubicBezTo>
                <a:cubicBezTo>
                  <a:pt x="5574707" y="-24293"/>
                  <a:pt x="7359353" y="151608"/>
                  <a:pt x="9144000" y="327509"/>
                </a:cubicBezTo>
              </a:path>
            </a:pathLst>
          </a:custGeom>
          <a:noFill/>
          <a:ln w="15875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Freeform 25"/>
          <p:cNvSpPr/>
          <p:nvPr/>
        </p:nvSpPr>
        <p:spPr>
          <a:xfrm>
            <a:off x="0" y="6364784"/>
            <a:ext cx="9135454" cy="215478"/>
          </a:xfrm>
          <a:custGeom>
            <a:avLst/>
            <a:gdLst>
              <a:gd name="connsiteX0" fmla="*/ 0 w 9135454"/>
              <a:gd name="connsiteY0" fmla="*/ 215478 h 215478"/>
              <a:gd name="connsiteX1" fmla="*/ 4187439 w 9135454"/>
              <a:gd name="connsiteY1" fmla="*/ 1833 h 215478"/>
              <a:gd name="connsiteX2" fmla="*/ 9135454 w 9135454"/>
              <a:gd name="connsiteY2" fmla="*/ 130020 h 2154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135454" h="215478">
                <a:moveTo>
                  <a:pt x="0" y="215478"/>
                </a:moveTo>
                <a:cubicBezTo>
                  <a:pt x="1332431" y="115777"/>
                  <a:pt x="2664863" y="16076"/>
                  <a:pt x="4187439" y="1833"/>
                </a:cubicBezTo>
                <a:cubicBezTo>
                  <a:pt x="5710015" y="-12410"/>
                  <a:pt x="7422734" y="58805"/>
                  <a:pt x="9135454" y="130020"/>
                </a:cubicBezTo>
              </a:path>
            </a:pathLst>
          </a:custGeom>
          <a:noFill/>
          <a:ln w="15875">
            <a:solidFill>
              <a:srgbClr val="FAE12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Freeform 26"/>
          <p:cNvSpPr/>
          <p:nvPr/>
        </p:nvSpPr>
        <p:spPr>
          <a:xfrm>
            <a:off x="-17092" y="6280198"/>
            <a:ext cx="9152546" cy="300064"/>
          </a:xfrm>
          <a:custGeom>
            <a:avLst/>
            <a:gdLst>
              <a:gd name="connsiteX0" fmla="*/ 0 w 9152546"/>
              <a:gd name="connsiteY0" fmla="*/ 223152 h 300064"/>
              <a:gd name="connsiteX1" fmla="*/ 6212793 w 9152546"/>
              <a:gd name="connsiteY1" fmla="*/ 961 h 300064"/>
              <a:gd name="connsiteX2" fmla="*/ 9152546 w 9152546"/>
              <a:gd name="connsiteY2" fmla="*/ 300064 h 3000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152546" h="300064">
                <a:moveTo>
                  <a:pt x="0" y="223152"/>
                </a:moveTo>
                <a:cubicBezTo>
                  <a:pt x="2343684" y="105647"/>
                  <a:pt x="4687369" y="-11858"/>
                  <a:pt x="6212793" y="961"/>
                </a:cubicBezTo>
                <a:cubicBezTo>
                  <a:pt x="7738217" y="13780"/>
                  <a:pt x="8445381" y="156922"/>
                  <a:pt x="9152546" y="300064"/>
                </a:cubicBezTo>
              </a:path>
            </a:pathLst>
          </a:custGeom>
          <a:noFill/>
          <a:ln w="15875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/>
          <p:cNvSpPr/>
          <p:nvPr/>
        </p:nvSpPr>
        <p:spPr>
          <a:xfrm>
            <a:off x="0" y="6489599"/>
            <a:ext cx="9144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cap="small" dirty="0">
                <a:solidFill>
                  <a:schemeClr val="bg1"/>
                </a:solidFill>
              </a:rPr>
              <a:t>A Bridge to </a:t>
            </a:r>
            <a:r>
              <a:rPr lang="en-US" cap="small" dirty="0" smtClean="0">
                <a:solidFill>
                  <a:schemeClr val="bg1"/>
                </a:solidFill>
              </a:rPr>
              <a:t>Universal Energy Access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A0B08A-124C-4578-9C24-3DBE0797C9F5}" type="slidenum">
              <a:rPr lang="en-US" smtClean="0"/>
              <a:t>14</a:t>
            </a:fld>
            <a:endParaRPr lang="en-US"/>
          </a:p>
        </p:txBody>
      </p:sp>
      <p:sp>
        <p:nvSpPr>
          <p:cNvPr id="18" name="Title 3"/>
          <p:cNvSpPr txBox="1">
            <a:spLocks/>
          </p:cNvSpPr>
          <p:nvPr/>
        </p:nvSpPr>
        <p:spPr>
          <a:xfrm>
            <a:off x="397491" y="478926"/>
            <a:ext cx="8001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es-AR" sz="2400" b="1" dirty="0">
              <a:solidFill>
                <a:schemeClr val="accent1"/>
              </a:solidFill>
            </a:endParaRPr>
          </a:p>
        </p:txBody>
      </p:sp>
      <p:sp>
        <p:nvSpPr>
          <p:cNvPr id="17" name="Text Placeholder 2"/>
          <p:cNvSpPr txBox="1">
            <a:spLocks/>
          </p:cNvSpPr>
          <p:nvPr/>
        </p:nvSpPr>
        <p:spPr>
          <a:xfrm>
            <a:off x="579198" y="113010"/>
            <a:ext cx="8229600" cy="485775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800" kern="1200">
                <a:solidFill>
                  <a:srgbClr val="002060"/>
                </a:solidFill>
                <a:latin typeface="+mn-lt"/>
                <a:ea typeface="MS PGothic" pitchFamily="34" charset="-128"/>
                <a:cs typeface="ＭＳ Ｐゴシック" charset="0"/>
              </a:defRPr>
            </a:lvl1pPr>
            <a:lvl2pPr marL="742950" indent="-28575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400" kern="1200">
                <a:solidFill>
                  <a:srgbClr val="002060"/>
                </a:solidFill>
                <a:latin typeface="+mn-lt"/>
                <a:ea typeface="MS PGothic" pitchFamily="34" charset="-128"/>
                <a:cs typeface="+mn-cs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000" kern="1200">
                <a:solidFill>
                  <a:srgbClr val="002060"/>
                </a:solidFill>
                <a:latin typeface="+mn-lt"/>
                <a:ea typeface="MS PGothic" pitchFamily="34" charset="-128"/>
                <a:cs typeface="+mn-cs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1800" kern="1200">
                <a:solidFill>
                  <a:srgbClr val="002060"/>
                </a:solidFill>
                <a:latin typeface="+mn-lt"/>
                <a:ea typeface="MS PGothic" pitchFamily="34" charset="-128"/>
                <a:cs typeface="+mn-cs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dirty="0" smtClean="0"/>
              <a:t>Bottom-up</a:t>
            </a:r>
            <a:r>
              <a:rPr lang="en-US" b="1" dirty="0" smtClean="0"/>
              <a:t> </a:t>
            </a:r>
            <a:r>
              <a:rPr lang="en-US" b="1" dirty="0" smtClean="0"/>
              <a:t>Approach</a:t>
            </a:r>
            <a:endParaRPr lang="en-US" b="1" dirty="0">
              <a:solidFill>
                <a:srgbClr val="000000"/>
              </a:solidFill>
              <a:latin typeface="Arial"/>
              <a:ea typeface="Times New Roman"/>
            </a:endParaRPr>
          </a:p>
        </p:txBody>
      </p:sp>
      <p:cxnSp>
        <p:nvCxnSpPr>
          <p:cNvPr id="19" name="Straight Connector 18"/>
          <p:cNvCxnSpPr/>
          <p:nvPr/>
        </p:nvCxnSpPr>
        <p:spPr>
          <a:xfrm>
            <a:off x="541098" y="685800"/>
            <a:ext cx="8305800" cy="0"/>
          </a:xfrm>
          <a:prstGeom prst="line">
            <a:avLst/>
          </a:prstGeom>
          <a:ln w="381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4" name="Canvas 46"/>
          <p:cNvGrpSpPr/>
          <p:nvPr/>
        </p:nvGrpSpPr>
        <p:grpSpPr>
          <a:xfrm>
            <a:off x="579199" y="840578"/>
            <a:ext cx="7819292" cy="5330058"/>
            <a:chOff x="0" y="0"/>
            <a:chExt cx="5923280" cy="4897755"/>
          </a:xfrm>
        </p:grpSpPr>
        <p:sp>
          <p:nvSpPr>
            <p:cNvPr id="15" name="Rectangle 14"/>
            <p:cNvSpPr/>
            <p:nvPr/>
          </p:nvSpPr>
          <p:spPr>
            <a:xfrm>
              <a:off x="0" y="0"/>
              <a:ext cx="5923280" cy="4897755"/>
            </a:xfrm>
            <a:prstGeom prst="rect">
              <a:avLst/>
            </a:prstGeom>
          </p:spPr>
        </p:sp>
        <p:sp>
          <p:nvSpPr>
            <p:cNvPr id="16" name="Text Box 2"/>
            <p:cNvSpPr txBox="1">
              <a:spLocks noChangeArrowheads="1"/>
            </p:cNvSpPr>
            <p:nvPr/>
          </p:nvSpPr>
          <p:spPr bwMode="auto">
            <a:xfrm>
              <a:off x="3542072" y="3577955"/>
              <a:ext cx="778556" cy="318405"/>
            </a:xfrm>
            <a:prstGeom prst="rect">
              <a:avLst/>
            </a:prstGeom>
            <a:noFill/>
            <a:ln>
              <a:noFill/>
              <a:headEnd/>
              <a:tailEnd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ot="0" vert="horz" wrap="square" lIns="91440" tIns="45720" rIns="91440" bIns="45720" anchor="t" anchorCtr="0">
              <a:noAutofit/>
            </a:bodyPr>
            <a:lstStyle/>
            <a:p>
              <a:pPr marL="0" marR="0" algn="ctr">
                <a:lnSpc>
                  <a:spcPct val="107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000">
                  <a:effectLst/>
                  <a:ea typeface="SimSun" panose="02010600030101010101" pitchFamily="2" charset="-122"/>
                  <a:cs typeface="Times New Roman" panose="02020603050405020304" pitchFamily="18" charset="0"/>
                </a:rPr>
                <a:t>Viable</a:t>
              </a:r>
              <a:r>
                <a:rPr lang="en-US" sz="1000">
                  <a:effectLst/>
                  <a:ea typeface="SimSun" panose="02010600030101010101" pitchFamily="2" charset="-122"/>
                  <a:cs typeface="Arial" panose="020B0604020202020204" pitchFamily="34" charset="0"/>
                </a:rPr>
                <a:t> </a:t>
              </a:r>
              <a:endParaRPr lang="en-US" sz="1100">
                <a:effectLst/>
                <a:ea typeface="SimSun" panose="02010600030101010101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22" name="Text Box 2"/>
            <p:cNvSpPr txBox="1">
              <a:spLocks noChangeArrowheads="1"/>
            </p:cNvSpPr>
            <p:nvPr/>
          </p:nvSpPr>
          <p:spPr bwMode="auto">
            <a:xfrm>
              <a:off x="2904101" y="2452875"/>
              <a:ext cx="1796990" cy="312040"/>
            </a:xfrm>
            <a:prstGeom prst="rect">
              <a:avLst/>
            </a:prstGeom>
            <a:noFill/>
            <a:ln>
              <a:noFill/>
              <a:headEnd/>
              <a:tailEnd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ot="0" vert="horz" wrap="square" lIns="91440" tIns="45720" rIns="91440" bIns="45720" anchor="t" anchorCtr="0">
              <a:noAutofit/>
            </a:bodyPr>
            <a:lstStyle/>
            <a:p>
              <a:pPr marL="0" marR="0">
                <a:lnSpc>
                  <a:spcPct val="106000"/>
                </a:lnSpc>
                <a:spcBef>
                  <a:spcPts val="0"/>
                </a:spcBef>
                <a:spcAft>
                  <a:spcPts val="800"/>
                </a:spcAft>
              </a:pPr>
              <a:r>
                <a:rPr lang="en-US" sz="1000">
                  <a:effectLst/>
                  <a:ea typeface="SimSun" panose="02010600030101010101" pitchFamily="2" charset="-122"/>
                  <a:cs typeface="Arial" panose="020B0604020202020204" pitchFamily="34" charset="0"/>
                </a:rPr>
                <a:t>Needs further investigation</a:t>
              </a:r>
              <a:endParaRPr lang="en-US" sz="1200">
                <a:effectLst/>
                <a:latin typeface="Times New Roman" panose="02020603050405020304" pitchFamily="18" charset="0"/>
                <a:ea typeface="SimSun" panose="02010600030101010101" pitchFamily="2" charset="-122"/>
              </a:endParaRPr>
            </a:p>
          </p:txBody>
        </p:sp>
        <p:sp>
          <p:nvSpPr>
            <p:cNvPr id="24" name="Flowchart: Decision 23"/>
            <p:cNvSpPr/>
            <p:nvPr/>
          </p:nvSpPr>
          <p:spPr>
            <a:xfrm>
              <a:off x="1804946" y="1452244"/>
              <a:ext cx="2309776" cy="1011082"/>
            </a:xfrm>
            <a:prstGeom prst="flowChartDecision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algn="ctr">
                <a:lnSpc>
                  <a:spcPct val="107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000" dirty="0">
                  <a:effectLst/>
                  <a:ea typeface="SimSun" panose="02010600030101010101" pitchFamily="2" charset="-122"/>
                  <a:cs typeface="Times New Roman" panose="02020603050405020304" pitchFamily="18" charset="0"/>
                </a:rPr>
                <a:t>Screening</a:t>
              </a:r>
              <a:r>
                <a:rPr lang="en-US" sz="1000" dirty="0">
                  <a:effectLst/>
                  <a:ea typeface="Times New Roman" panose="02020603050405020304" pitchFamily="18" charset="0"/>
                  <a:cs typeface="Arial" panose="020B0604020202020204" pitchFamily="34" charset="0"/>
                </a:rPr>
                <a:t> by PMO (union level) </a:t>
              </a:r>
              <a:endParaRPr lang="en-US" sz="1100" dirty="0">
                <a:effectLst/>
                <a:ea typeface="SimSun" panose="02010600030101010101" pitchFamily="2" charset="-122"/>
                <a:cs typeface="Times New Roman" panose="02020603050405020304" pitchFamily="18" charset="0"/>
              </a:endParaRPr>
            </a:p>
          </p:txBody>
        </p:sp>
        <p:cxnSp>
          <p:nvCxnSpPr>
            <p:cNvPr id="29" name="Elbow Connector 28"/>
            <p:cNvCxnSpPr>
              <a:stCxn id="38" idx="2"/>
              <a:endCxn id="24" idx="0"/>
            </p:cNvCxnSpPr>
            <p:nvPr/>
          </p:nvCxnSpPr>
          <p:spPr>
            <a:xfrm rot="16200000" flipH="1">
              <a:off x="2877923" y="1370333"/>
              <a:ext cx="163146" cy="675"/>
            </a:xfrm>
            <a:prstGeom prst="bentConnector3">
              <a:avLst>
                <a:gd name="adj1" fmla="val 50000"/>
              </a:avLst>
            </a:prstGeom>
            <a:ln>
              <a:solidFill>
                <a:schemeClr val="dk1"/>
              </a:solidFill>
              <a:tailEnd type="triangle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</p:cxnSp>
        <p:sp>
          <p:nvSpPr>
            <p:cNvPr id="30" name="Flowchart: Terminator 29"/>
            <p:cNvSpPr/>
            <p:nvPr/>
          </p:nvSpPr>
          <p:spPr>
            <a:xfrm>
              <a:off x="755302" y="2139415"/>
              <a:ext cx="769780" cy="368882"/>
            </a:xfrm>
            <a:prstGeom prst="flowChartTerminator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algn="ctr">
                <a:lnSpc>
                  <a:spcPct val="107000"/>
                </a:lnSpc>
                <a:spcBef>
                  <a:spcPts val="0"/>
                </a:spcBef>
                <a:spcAft>
                  <a:spcPts val="800"/>
                </a:spcAft>
              </a:pPr>
              <a:r>
                <a:rPr lang="en-US" sz="1000">
                  <a:effectLst/>
                  <a:ea typeface="SimSun" panose="02010600030101010101" pitchFamily="2" charset="-122"/>
                  <a:cs typeface="Times New Roman" panose="02020603050405020304" pitchFamily="18" charset="0"/>
                </a:rPr>
                <a:t>SHS</a:t>
              </a:r>
              <a:endParaRPr lang="en-US" sz="1100">
                <a:effectLst/>
                <a:ea typeface="SimSun" panose="02010600030101010101" pitchFamily="2" charset="-122"/>
                <a:cs typeface="Times New Roman" panose="02020603050405020304" pitchFamily="18" charset="0"/>
              </a:endParaRPr>
            </a:p>
          </p:txBody>
        </p:sp>
        <p:cxnSp>
          <p:nvCxnSpPr>
            <p:cNvPr id="31" name="Elbow Connector 30"/>
            <p:cNvCxnSpPr>
              <a:stCxn id="24" idx="2"/>
              <a:endCxn id="41" idx="0"/>
            </p:cNvCxnSpPr>
            <p:nvPr/>
          </p:nvCxnSpPr>
          <p:spPr>
            <a:xfrm rot="5400000">
              <a:off x="2762703" y="2660117"/>
              <a:ext cx="393922" cy="341"/>
            </a:xfrm>
            <a:prstGeom prst="bentConnector3">
              <a:avLst>
                <a:gd name="adj1" fmla="val 50000"/>
              </a:avLst>
            </a:prstGeom>
            <a:ln>
              <a:tailEnd type="triangle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</p:cxnSp>
        <p:cxnSp>
          <p:nvCxnSpPr>
            <p:cNvPr id="32" name="Elbow Connector 31"/>
            <p:cNvCxnSpPr>
              <a:stCxn id="24" idx="1"/>
              <a:endCxn id="30" idx="0"/>
            </p:cNvCxnSpPr>
            <p:nvPr/>
          </p:nvCxnSpPr>
          <p:spPr>
            <a:xfrm rot="10800000" flipV="1">
              <a:off x="1140192" y="1957785"/>
              <a:ext cx="664754" cy="181630"/>
            </a:xfrm>
            <a:prstGeom prst="bentConnector2">
              <a:avLst/>
            </a:prstGeom>
            <a:ln>
              <a:tailEnd type="triangle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</p:cxnSp>
        <p:sp>
          <p:nvSpPr>
            <p:cNvPr id="33" name="Text Box 2"/>
            <p:cNvSpPr txBox="1">
              <a:spLocks noChangeArrowheads="1"/>
            </p:cNvSpPr>
            <p:nvPr/>
          </p:nvSpPr>
          <p:spPr bwMode="auto">
            <a:xfrm>
              <a:off x="1160289" y="1598279"/>
              <a:ext cx="785245" cy="354453"/>
            </a:xfrm>
            <a:prstGeom prst="rect">
              <a:avLst/>
            </a:prstGeom>
            <a:noFill/>
            <a:ln>
              <a:noFill/>
              <a:headEnd/>
              <a:tailEnd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ot="0" vert="horz" wrap="square" lIns="91440" tIns="45720" rIns="91440" bIns="45720" anchor="t" anchorCtr="0">
              <a:noAutofit/>
            </a:bodyPr>
            <a:lstStyle/>
            <a:p>
              <a:pPr marL="0" marR="0" algn="ctr">
                <a:lnSpc>
                  <a:spcPct val="107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000">
                  <a:effectLst/>
                  <a:ea typeface="SimSun" panose="02010600030101010101" pitchFamily="2" charset="-122"/>
                  <a:cs typeface="Times New Roman" panose="02020603050405020304" pitchFamily="18" charset="0"/>
                </a:rPr>
                <a:t>Not</a:t>
              </a:r>
              <a:r>
                <a:rPr lang="en-US" sz="1000">
                  <a:effectLst/>
                  <a:ea typeface="Times New Roman" panose="02020603050405020304" pitchFamily="18" charset="0"/>
                  <a:cs typeface="Arial" panose="020B0604020202020204" pitchFamily="34" charset="0"/>
                </a:rPr>
                <a:t> viable</a:t>
              </a:r>
              <a:endParaRPr lang="en-US" sz="1100">
                <a:effectLst/>
                <a:ea typeface="SimSun" panose="02010600030101010101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34" name="Flowchart: Process 33"/>
            <p:cNvSpPr/>
            <p:nvPr/>
          </p:nvSpPr>
          <p:spPr>
            <a:xfrm>
              <a:off x="4513627" y="3152627"/>
              <a:ext cx="1056020" cy="295418"/>
            </a:xfrm>
            <a:prstGeom prst="flowChartProcess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algn="ctr">
                <a:lnSpc>
                  <a:spcPct val="107000"/>
                </a:lnSpc>
                <a:spcBef>
                  <a:spcPts val="0"/>
                </a:spcBef>
                <a:spcAft>
                  <a:spcPts val="800"/>
                </a:spcAft>
              </a:pPr>
              <a:r>
                <a:rPr lang="en-US" sz="1000">
                  <a:effectLst/>
                  <a:ea typeface="SimSun" panose="02010600030101010101" pitchFamily="2" charset="-122"/>
                  <a:cs typeface="Times New Roman" panose="02020603050405020304" pitchFamily="18" charset="0"/>
                </a:rPr>
                <a:t>Feasibility study</a:t>
              </a:r>
              <a:endParaRPr lang="en-US" sz="1100">
                <a:effectLst/>
                <a:ea typeface="SimSun" panose="02010600030101010101" pitchFamily="2" charset="-122"/>
                <a:cs typeface="Times New Roman" panose="02020603050405020304" pitchFamily="18" charset="0"/>
              </a:endParaRPr>
            </a:p>
          </p:txBody>
        </p:sp>
        <p:cxnSp>
          <p:nvCxnSpPr>
            <p:cNvPr id="35" name="Elbow Connector 34"/>
            <p:cNvCxnSpPr>
              <a:stCxn id="24" idx="3"/>
              <a:endCxn id="34" idx="0"/>
            </p:cNvCxnSpPr>
            <p:nvPr/>
          </p:nvCxnSpPr>
          <p:spPr>
            <a:xfrm>
              <a:off x="4114722" y="1957785"/>
              <a:ext cx="926915" cy="1194842"/>
            </a:xfrm>
            <a:prstGeom prst="bentConnector2">
              <a:avLst/>
            </a:prstGeom>
            <a:ln>
              <a:tailEnd type="triangle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</p:cxnSp>
        <p:sp>
          <p:nvSpPr>
            <p:cNvPr id="36" name="Flowchart: Process 35"/>
            <p:cNvSpPr/>
            <p:nvPr/>
          </p:nvSpPr>
          <p:spPr>
            <a:xfrm>
              <a:off x="921841" y="10859"/>
              <a:ext cx="1301236" cy="450317"/>
            </a:xfrm>
            <a:prstGeom prst="flowChartProcess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algn="ctr">
                <a:lnSpc>
                  <a:spcPct val="107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000">
                  <a:effectLst/>
                  <a:ea typeface="SimSun" panose="02010600030101010101" pitchFamily="2" charset="-122"/>
                  <a:cs typeface="Times New Roman" panose="02020603050405020304" pitchFamily="18" charset="0"/>
                </a:rPr>
                <a:t>Projects identified by developers</a:t>
              </a:r>
              <a:endParaRPr lang="en-US" sz="1100">
                <a:effectLst/>
                <a:ea typeface="SimSun" panose="02010600030101010101" pitchFamily="2" charset="-122"/>
                <a:cs typeface="Times New Roman" panose="02020603050405020304" pitchFamily="18" charset="0"/>
              </a:endParaRPr>
            </a:p>
          </p:txBody>
        </p:sp>
        <p:cxnSp>
          <p:nvCxnSpPr>
            <p:cNvPr id="37" name="Elbow Connector 36"/>
            <p:cNvCxnSpPr>
              <a:stCxn id="36" idx="3"/>
              <a:endCxn id="38" idx="0"/>
            </p:cNvCxnSpPr>
            <p:nvPr/>
          </p:nvCxnSpPr>
          <p:spPr>
            <a:xfrm>
              <a:off x="2223077" y="236018"/>
              <a:ext cx="736082" cy="223796"/>
            </a:xfrm>
            <a:prstGeom prst="bentConnector2">
              <a:avLst/>
            </a:prstGeom>
            <a:ln>
              <a:tailEnd type="triangle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</p:cxnSp>
        <p:sp>
          <p:nvSpPr>
            <p:cNvPr id="38" name="Flowchart: Process 37"/>
            <p:cNvSpPr/>
            <p:nvPr/>
          </p:nvSpPr>
          <p:spPr>
            <a:xfrm>
              <a:off x="2593399" y="459814"/>
              <a:ext cx="731520" cy="829284"/>
            </a:xfrm>
            <a:prstGeom prst="flowChartProcess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ot="0" spcFirstLastPara="0" vert="horz" wrap="square" lIns="91440" tIns="0" rIns="9144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algn="ctr">
                <a:lnSpc>
                  <a:spcPct val="107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000">
                  <a:effectLst/>
                  <a:ea typeface="SimSun" panose="02010600030101010101" pitchFamily="2" charset="-122"/>
                  <a:cs typeface="Times New Roman" panose="02020603050405020304" pitchFamily="18" charset="0"/>
                </a:rPr>
                <a:t>List of Mini-grid project proposals </a:t>
              </a:r>
              <a:endParaRPr lang="en-US" sz="1100">
                <a:effectLst/>
                <a:ea typeface="SimSun" panose="02010600030101010101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39" name="Flowchart: Process 38"/>
            <p:cNvSpPr/>
            <p:nvPr/>
          </p:nvSpPr>
          <p:spPr>
            <a:xfrm>
              <a:off x="3801026" y="10856"/>
              <a:ext cx="1309272" cy="450317"/>
            </a:xfrm>
            <a:prstGeom prst="flowChartProcess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algn="ctr">
                <a:lnSpc>
                  <a:spcPct val="107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000">
                  <a:effectLst/>
                  <a:ea typeface="SimSun" panose="02010600030101010101" pitchFamily="2" charset="-122"/>
                  <a:cs typeface="Times New Roman" panose="02020603050405020304" pitchFamily="18" charset="0"/>
                </a:rPr>
                <a:t>Projects identified by DRD</a:t>
              </a:r>
              <a:endParaRPr lang="en-US" sz="1100">
                <a:effectLst/>
                <a:ea typeface="SimSun" panose="02010600030101010101" pitchFamily="2" charset="-122"/>
                <a:cs typeface="Times New Roman" panose="02020603050405020304" pitchFamily="18" charset="0"/>
              </a:endParaRPr>
            </a:p>
          </p:txBody>
        </p:sp>
        <p:cxnSp>
          <p:nvCxnSpPr>
            <p:cNvPr id="40" name="Elbow Connector 39"/>
            <p:cNvCxnSpPr>
              <a:stCxn id="39" idx="1"/>
              <a:endCxn id="38" idx="0"/>
            </p:cNvCxnSpPr>
            <p:nvPr/>
          </p:nvCxnSpPr>
          <p:spPr>
            <a:xfrm rot="10800000" flipV="1">
              <a:off x="2959160" y="236014"/>
              <a:ext cx="841867" cy="223799"/>
            </a:xfrm>
            <a:prstGeom prst="bentConnector2">
              <a:avLst/>
            </a:prstGeom>
            <a:ln>
              <a:tailEnd type="triangle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</p:cxnSp>
        <p:sp>
          <p:nvSpPr>
            <p:cNvPr id="41" name="Flowchart: Process 40"/>
            <p:cNvSpPr/>
            <p:nvPr/>
          </p:nvSpPr>
          <p:spPr>
            <a:xfrm>
              <a:off x="2431483" y="2857248"/>
              <a:ext cx="1056020" cy="441294"/>
            </a:xfrm>
            <a:prstGeom prst="flowChartProcess">
              <a:avLst/>
            </a:prstGeom>
            <a:noFill/>
            <a:ln>
              <a:solidFill>
                <a:schemeClr val="tx1"/>
              </a:solidFill>
              <a:headEnd/>
              <a:tailEnd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ot="0" spcFirstLastPara="0" vert="horz" wrap="square" lIns="91440" tIns="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algn="ctr">
                <a:lnSpc>
                  <a:spcPct val="107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000" dirty="0">
                  <a:effectLst/>
                  <a:ea typeface="SimSun" panose="02010600030101010101" pitchFamily="2" charset="-122"/>
                  <a:cs typeface="Times New Roman" panose="02020603050405020304" pitchFamily="18" charset="0"/>
                </a:rPr>
                <a:t>Pre-feasibility study</a:t>
              </a:r>
              <a:endParaRPr lang="en-US" sz="1100" dirty="0">
                <a:effectLst/>
                <a:ea typeface="SimSun" panose="02010600030101010101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42" name="Text Box 2"/>
            <p:cNvSpPr txBox="1">
              <a:spLocks noChangeArrowheads="1"/>
            </p:cNvSpPr>
            <p:nvPr/>
          </p:nvSpPr>
          <p:spPr bwMode="auto">
            <a:xfrm>
              <a:off x="4022892" y="1684482"/>
              <a:ext cx="778556" cy="224362"/>
            </a:xfrm>
            <a:prstGeom prst="rect">
              <a:avLst/>
            </a:prstGeom>
            <a:noFill/>
            <a:ln>
              <a:noFill/>
              <a:headEnd/>
              <a:tailEnd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ot="0" vert="horz" wrap="square" lIns="91440" tIns="0" rIns="91440" bIns="45720" anchor="t" anchorCtr="0">
              <a:noAutofit/>
            </a:bodyPr>
            <a:lstStyle/>
            <a:p>
              <a:pPr marL="0" marR="0">
                <a:lnSpc>
                  <a:spcPct val="106000"/>
                </a:lnSpc>
                <a:spcBef>
                  <a:spcPts val="0"/>
                </a:spcBef>
                <a:spcAft>
                  <a:spcPts val="800"/>
                </a:spcAft>
              </a:pPr>
              <a:r>
                <a:rPr lang="en-US" sz="1000">
                  <a:effectLst/>
                  <a:ea typeface="SimSun" panose="02010600030101010101" pitchFamily="2" charset="-122"/>
                  <a:cs typeface="Arial" panose="020B0604020202020204" pitchFamily="34" charset="0"/>
                </a:rPr>
                <a:t>Viable </a:t>
              </a:r>
              <a:endParaRPr lang="en-US" sz="1200">
                <a:effectLst/>
                <a:latin typeface="Times New Roman" panose="02020603050405020304" pitchFamily="18" charset="0"/>
                <a:ea typeface="SimSun" panose="02010600030101010101" pitchFamily="2" charset="-122"/>
              </a:endParaRPr>
            </a:p>
          </p:txBody>
        </p:sp>
        <p:sp>
          <p:nvSpPr>
            <p:cNvPr id="43" name="Flowchart: Decision 42"/>
            <p:cNvSpPr/>
            <p:nvPr/>
          </p:nvSpPr>
          <p:spPr>
            <a:xfrm>
              <a:off x="2180216" y="3506940"/>
              <a:ext cx="1558345" cy="778814"/>
            </a:xfrm>
            <a:prstGeom prst="flowChartDecision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ot="0" spcFirstLastPara="0" vert="horz" wrap="square" lIns="91440" tIns="0" rIns="9144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algn="ctr">
                <a:lnSpc>
                  <a:spcPct val="106000"/>
                </a:lnSpc>
                <a:spcBef>
                  <a:spcPts val="0"/>
                </a:spcBef>
                <a:spcAft>
                  <a:spcPts val="800"/>
                </a:spcAft>
              </a:pPr>
              <a:r>
                <a:rPr lang="en-US" sz="1000">
                  <a:effectLst/>
                  <a:ea typeface="Times New Roman" panose="02020603050405020304" pitchFamily="18" charset="0"/>
                  <a:cs typeface="Arial" panose="020B0604020202020204" pitchFamily="34" charset="0"/>
                </a:rPr>
                <a:t>PMO evaluation </a:t>
              </a:r>
              <a:endParaRPr lang="en-US" sz="1200">
                <a:effectLst/>
                <a:latin typeface="Times New Roman" panose="02020603050405020304" pitchFamily="18" charset="0"/>
                <a:ea typeface="SimSun" panose="02010600030101010101" pitchFamily="2" charset="-122"/>
              </a:endParaRPr>
            </a:p>
          </p:txBody>
        </p:sp>
        <p:cxnSp>
          <p:nvCxnSpPr>
            <p:cNvPr id="44" name="Elbow Connector 43"/>
            <p:cNvCxnSpPr>
              <a:stCxn id="41" idx="2"/>
              <a:endCxn id="43" idx="0"/>
            </p:cNvCxnSpPr>
            <p:nvPr/>
          </p:nvCxnSpPr>
          <p:spPr>
            <a:xfrm rot="5400000">
              <a:off x="2855242" y="3402689"/>
              <a:ext cx="208398" cy="104"/>
            </a:xfrm>
            <a:prstGeom prst="bentConnector3">
              <a:avLst>
                <a:gd name="adj1" fmla="val 50000"/>
              </a:avLst>
            </a:prstGeom>
            <a:ln>
              <a:tailEnd type="triangle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</p:cxnSp>
        <p:cxnSp>
          <p:nvCxnSpPr>
            <p:cNvPr id="45" name="Elbow Connector 44"/>
            <p:cNvCxnSpPr>
              <a:stCxn id="43" idx="3"/>
              <a:endCxn id="34" idx="1"/>
            </p:cNvCxnSpPr>
            <p:nvPr/>
          </p:nvCxnSpPr>
          <p:spPr>
            <a:xfrm flipV="1">
              <a:off x="3738561" y="3300336"/>
              <a:ext cx="775066" cy="596011"/>
            </a:xfrm>
            <a:prstGeom prst="bentConnector3">
              <a:avLst>
                <a:gd name="adj1" fmla="val 50000"/>
              </a:avLst>
            </a:prstGeom>
            <a:ln>
              <a:tailEnd type="triangle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</p:cxnSp>
        <p:cxnSp>
          <p:nvCxnSpPr>
            <p:cNvPr id="46" name="Elbow Connector 45"/>
            <p:cNvCxnSpPr>
              <a:stCxn id="43" idx="1"/>
              <a:endCxn id="30" idx="2"/>
            </p:cNvCxnSpPr>
            <p:nvPr/>
          </p:nvCxnSpPr>
          <p:spPr>
            <a:xfrm rot="10800000">
              <a:off x="1140192" y="2508169"/>
              <a:ext cx="1040024" cy="1387980"/>
            </a:xfrm>
            <a:prstGeom prst="bentConnector2">
              <a:avLst/>
            </a:prstGeom>
            <a:ln>
              <a:tailEnd type="triangle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</p:cxnSp>
        <p:sp>
          <p:nvSpPr>
            <p:cNvPr id="47" name="Text Box 2"/>
            <p:cNvSpPr txBox="1">
              <a:spLocks noChangeArrowheads="1"/>
            </p:cNvSpPr>
            <p:nvPr/>
          </p:nvSpPr>
          <p:spPr bwMode="auto">
            <a:xfrm>
              <a:off x="1206394" y="3588443"/>
              <a:ext cx="847816" cy="307529"/>
            </a:xfrm>
            <a:prstGeom prst="rect">
              <a:avLst/>
            </a:prstGeom>
            <a:noFill/>
            <a:ln>
              <a:noFill/>
              <a:headEnd/>
              <a:tailEnd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ot="0" vert="horz" wrap="square" lIns="91440" tIns="0" rIns="91440" bIns="45720" anchor="t" anchorCtr="0">
              <a:noAutofit/>
            </a:bodyPr>
            <a:lstStyle/>
            <a:p>
              <a:pPr marL="0" marR="0" algn="ctr">
                <a:lnSpc>
                  <a:spcPct val="107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000">
                  <a:effectLst/>
                  <a:ea typeface="SimSun" panose="02010600030101010101" pitchFamily="2" charset="-122"/>
                  <a:cs typeface="Times New Roman" panose="02020603050405020304" pitchFamily="18" charset="0"/>
                </a:rPr>
                <a:t>Not</a:t>
              </a:r>
              <a:r>
                <a:rPr lang="en-US" sz="1000">
                  <a:effectLst/>
                  <a:ea typeface="SimSun" panose="02010600030101010101" pitchFamily="2" charset="-122"/>
                  <a:cs typeface="Arial" panose="020B0604020202020204" pitchFamily="34" charset="0"/>
                </a:rPr>
                <a:t> viable </a:t>
              </a:r>
              <a:endParaRPr lang="en-US" sz="1100">
                <a:effectLst/>
                <a:ea typeface="SimSun" panose="02010600030101010101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48" name="Flowchart: Terminator 47"/>
            <p:cNvSpPr/>
            <p:nvPr/>
          </p:nvSpPr>
          <p:spPr>
            <a:xfrm>
              <a:off x="4351364" y="3927287"/>
              <a:ext cx="1386416" cy="842366"/>
            </a:xfrm>
            <a:prstGeom prst="flowChartTerminator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ot="0" spcFirstLastPara="0" vert="horz" wrap="square" lIns="91440" tIns="0" rIns="9144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algn="ctr">
                <a:lnSpc>
                  <a:spcPct val="107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000">
                  <a:effectLst/>
                  <a:ea typeface="SimSun" panose="02010600030101010101" pitchFamily="2" charset="-122"/>
                  <a:cs typeface="Times New Roman" panose="02020603050405020304" pitchFamily="18" charset="0"/>
                </a:rPr>
                <a:t>Mini-grid construction &amp; commissioning</a:t>
              </a:r>
              <a:endParaRPr lang="en-US" sz="1100">
                <a:effectLst/>
                <a:ea typeface="SimSun" panose="02010600030101010101" pitchFamily="2" charset="-122"/>
                <a:cs typeface="Times New Roman" panose="02020603050405020304" pitchFamily="18" charset="0"/>
              </a:endParaRPr>
            </a:p>
          </p:txBody>
        </p:sp>
        <p:cxnSp>
          <p:nvCxnSpPr>
            <p:cNvPr id="49" name="Elbow Connector 48"/>
            <p:cNvCxnSpPr>
              <a:stCxn id="34" idx="2"/>
              <a:endCxn id="48" idx="0"/>
            </p:cNvCxnSpPr>
            <p:nvPr/>
          </p:nvCxnSpPr>
          <p:spPr>
            <a:xfrm rot="16200000" flipH="1">
              <a:off x="4803483" y="3686198"/>
              <a:ext cx="479242" cy="2935"/>
            </a:xfrm>
            <a:prstGeom prst="bentConnector3">
              <a:avLst>
                <a:gd name="adj1" fmla="val 50000"/>
              </a:avLst>
            </a:prstGeom>
            <a:ln>
              <a:tailEnd type="triangle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</p:cxnSp>
        <p:cxnSp>
          <p:nvCxnSpPr>
            <p:cNvPr id="50" name="Elbow Connector 49"/>
            <p:cNvCxnSpPr>
              <a:stCxn id="54" idx="0"/>
              <a:endCxn id="39" idx="2"/>
            </p:cNvCxnSpPr>
            <p:nvPr/>
          </p:nvCxnSpPr>
          <p:spPr>
            <a:xfrm rot="5400000" flipH="1" flipV="1">
              <a:off x="4324457" y="592214"/>
              <a:ext cx="262245" cy="165"/>
            </a:xfrm>
            <a:prstGeom prst="bentConnector3">
              <a:avLst>
                <a:gd name="adj1" fmla="val 50000"/>
              </a:avLst>
            </a:prstGeom>
            <a:ln>
              <a:tailEnd type="triangle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</p:cxnSp>
        <p:sp>
          <p:nvSpPr>
            <p:cNvPr id="51" name="Flowchart: Process 50"/>
            <p:cNvSpPr/>
            <p:nvPr/>
          </p:nvSpPr>
          <p:spPr>
            <a:xfrm>
              <a:off x="921841" y="723193"/>
              <a:ext cx="1301115" cy="256540"/>
            </a:xfrm>
            <a:prstGeom prst="flowChartProcess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ot="0" spcFirstLastPara="0" vert="horz" wrap="square" lIns="0" tIns="45720" rIns="0" bIns="0" numCol="1" spcCol="0" rtlCol="0" fromWordArt="0" anchor="ctr" anchorCtr="0" forceAA="0" compatLnSpc="1">
              <a:prstTxWarp prst="textNoShape">
                <a:avLst/>
              </a:prstTxWarp>
              <a:spAutoFit/>
            </a:bodyPr>
            <a:lstStyle/>
            <a:p>
              <a:pPr marL="0" marR="0" algn="ctr">
                <a:lnSpc>
                  <a:spcPct val="107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000">
                  <a:effectLst/>
                  <a:ea typeface="SimSun" panose="02010600030101010101" pitchFamily="2" charset="-122"/>
                  <a:cs typeface="Times New Roman" panose="02020603050405020304" pitchFamily="18" charset="0"/>
                </a:rPr>
                <a:t>Input from VECs</a:t>
              </a:r>
              <a:endParaRPr lang="en-US" sz="1100">
                <a:effectLst/>
                <a:ea typeface="SimSun" panose="02010600030101010101" pitchFamily="2" charset="-122"/>
                <a:cs typeface="Times New Roman" panose="02020603050405020304" pitchFamily="18" charset="0"/>
              </a:endParaRPr>
            </a:p>
          </p:txBody>
        </p:sp>
        <p:cxnSp>
          <p:nvCxnSpPr>
            <p:cNvPr id="52" name="Elbow Connector 51"/>
            <p:cNvCxnSpPr>
              <a:stCxn id="51" idx="0"/>
              <a:endCxn id="36" idx="2"/>
            </p:cNvCxnSpPr>
            <p:nvPr/>
          </p:nvCxnSpPr>
          <p:spPr>
            <a:xfrm rot="16200000" flipV="1">
              <a:off x="1441435" y="592201"/>
              <a:ext cx="262091" cy="42"/>
            </a:xfrm>
            <a:prstGeom prst="bentConnector3">
              <a:avLst>
                <a:gd name="adj1" fmla="val 50000"/>
              </a:avLst>
            </a:prstGeom>
            <a:ln>
              <a:tailEnd type="triangle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</p:cxnSp>
        <p:sp>
          <p:nvSpPr>
            <p:cNvPr id="53" name="Text Box 2"/>
            <p:cNvSpPr txBox="1">
              <a:spLocks noChangeArrowheads="1"/>
            </p:cNvSpPr>
            <p:nvPr/>
          </p:nvSpPr>
          <p:spPr bwMode="auto">
            <a:xfrm>
              <a:off x="2396093" y="10856"/>
              <a:ext cx="1130804" cy="466011"/>
            </a:xfrm>
            <a:prstGeom prst="rect">
              <a:avLst/>
            </a:prstGeom>
            <a:noFill/>
            <a:ln>
              <a:noFill/>
              <a:headEnd/>
              <a:tailEnd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ot="0" vert="horz" wrap="square" lIns="91440" tIns="45720" rIns="91440" bIns="45720" anchor="t" anchorCtr="0">
              <a:noAutofit/>
            </a:bodyPr>
            <a:lstStyle/>
            <a:p>
              <a:pPr marL="0" marR="0">
                <a:lnSpc>
                  <a:spcPct val="106000"/>
                </a:lnSpc>
                <a:spcBef>
                  <a:spcPts val="0"/>
                </a:spcBef>
                <a:spcAft>
                  <a:spcPts val="800"/>
                </a:spcAft>
              </a:pPr>
              <a:r>
                <a:rPr lang="en-US" sz="1000">
                  <a:effectLst/>
                  <a:ea typeface="Times New Roman" panose="02020603050405020304" pitchFamily="18" charset="0"/>
                  <a:cs typeface="Arial" panose="020B0604020202020204" pitchFamily="34" charset="0"/>
                </a:rPr>
                <a:t>Project proposals</a:t>
              </a:r>
              <a:endParaRPr lang="en-US" sz="1200">
                <a:effectLst/>
                <a:latin typeface="Times New Roman" panose="02020603050405020304" pitchFamily="18" charset="0"/>
                <a:ea typeface="SimSun" panose="02010600030101010101" pitchFamily="2" charset="-122"/>
              </a:endParaRPr>
            </a:p>
          </p:txBody>
        </p:sp>
        <p:sp>
          <p:nvSpPr>
            <p:cNvPr id="54" name="Flowchart: Process 53"/>
            <p:cNvSpPr/>
            <p:nvPr/>
          </p:nvSpPr>
          <p:spPr>
            <a:xfrm>
              <a:off x="3804837" y="723381"/>
              <a:ext cx="1301115" cy="374015"/>
            </a:xfrm>
            <a:prstGeom prst="flowChartProcess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ot="0" spcFirstLastPara="0" vert="horz" wrap="square" lIns="0" tIns="45720" rIns="0" bIns="0" numCol="1" spcCol="0" rtlCol="0" fromWordArt="0" anchor="ctr" anchorCtr="0" forceAA="0" compatLnSpc="1">
              <a:prstTxWarp prst="textNoShape">
                <a:avLst/>
              </a:prstTxWarp>
              <a:spAutoFit/>
            </a:bodyPr>
            <a:lstStyle/>
            <a:p>
              <a:pPr marL="0" marR="0" algn="ctr">
                <a:lnSpc>
                  <a:spcPct val="107000"/>
                </a:lnSpc>
                <a:spcBef>
                  <a:spcPts val="0"/>
                </a:spcBef>
                <a:spcAft>
                  <a:spcPts val="800"/>
                </a:spcAft>
              </a:pPr>
              <a:r>
                <a:rPr lang="en-US" sz="1000">
                  <a:effectLst/>
                  <a:ea typeface="SimSun" panose="02010600030101010101" pitchFamily="2" charset="-122"/>
                  <a:cs typeface="Times New Roman" panose="02020603050405020304" pitchFamily="18" charset="0"/>
                </a:rPr>
                <a:t>Input from VECs</a:t>
              </a:r>
              <a:endParaRPr lang="en-US" sz="1100">
                <a:effectLst/>
                <a:ea typeface="SimSun" panose="02010600030101010101" pitchFamily="2" charset="-122"/>
                <a:cs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81630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3"/>
          <p:cNvSpPr>
            <a:spLocks/>
          </p:cNvSpPr>
          <p:nvPr/>
        </p:nvSpPr>
        <p:spPr bwMode="auto">
          <a:xfrm>
            <a:off x="0" y="5867400"/>
            <a:ext cx="9144000" cy="990600"/>
          </a:xfrm>
          <a:custGeom>
            <a:avLst/>
            <a:gdLst>
              <a:gd name="T0" fmla="*/ 2448 w 2448"/>
              <a:gd name="T1" fmla="*/ 389 h 389"/>
              <a:gd name="T2" fmla="*/ 2448 w 2448"/>
              <a:gd name="T3" fmla="*/ 140 h 389"/>
              <a:gd name="T4" fmla="*/ 0 w 2448"/>
              <a:gd name="T5" fmla="*/ 183 h 389"/>
              <a:gd name="T6" fmla="*/ 0 w 2448"/>
              <a:gd name="T7" fmla="*/ 389 h 389"/>
              <a:gd name="T8" fmla="*/ 2448 w 2448"/>
              <a:gd name="T9" fmla="*/ 389 h 3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448" h="389">
                <a:moveTo>
                  <a:pt x="2448" y="389"/>
                </a:moveTo>
                <a:cubicBezTo>
                  <a:pt x="2448" y="140"/>
                  <a:pt x="2448" y="140"/>
                  <a:pt x="2448" y="140"/>
                </a:cubicBezTo>
                <a:cubicBezTo>
                  <a:pt x="1158" y="0"/>
                  <a:pt x="339" y="128"/>
                  <a:pt x="0" y="183"/>
                </a:cubicBezTo>
                <a:cubicBezTo>
                  <a:pt x="0" y="389"/>
                  <a:pt x="0" y="389"/>
                  <a:pt x="0" y="389"/>
                </a:cubicBezTo>
                <a:lnTo>
                  <a:pt x="2448" y="389"/>
                </a:lnTo>
                <a:close/>
              </a:path>
            </a:pathLst>
          </a:custGeom>
          <a:solidFill>
            <a:srgbClr val="18385E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" name="Freeform 20"/>
          <p:cNvSpPr/>
          <p:nvPr/>
        </p:nvSpPr>
        <p:spPr>
          <a:xfrm>
            <a:off x="-8546" y="6434975"/>
            <a:ext cx="9152546" cy="239290"/>
          </a:xfrm>
          <a:custGeom>
            <a:avLst/>
            <a:gdLst>
              <a:gd name="connsiteX0" fmla="*/ 0 w 9152546"/>
              <a:gd name="connsiteY0" fmla="*/ 239290 h 239290"/>
              <a:gd name="connsiteX1" fmla="*/ 3640509 w 9152546"/>
              <a:gd name="connsiteY1" fmla="*/ 8 h 239290"/>
              <a:gd name="connsiteX2" fmla="*/ 9152546 w 9152546"/>
              <a:gd name="connsiteY2" fmla="*/ 230745 h 2392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152546" h="239290">
                <a:moveTo>
                  <a:pt x="0" y="239290"/>
                </a:moveTo>
                <a:cubicBezTo>
                  <a:pt x="1057542" y="120361"/>
                  <a:pt x="2115085" y="1432"/>
                  <a:pt x="3640509" y="8"/>
                </a:cubicBezTo>
                <a:cubicBezTo>
                  <a:pt x="5165933" y="-1416"/>
                  <a:pt x="8983055" y="183743"/>
                  <a:pt x="9152546" y="230745"/>
                </a:cubicBezTo>
              </a:path>
            </a:pathLst>
          </a:custGeom>
          <a:noFill/>
          <a:ln w="15875">
            <a:solidFill>
              <a:srgbClr val="FAE12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Freeform 22"/>
          <p:cNvSpPr/>
          <p:nvPr/>
        </p:nvSpPr>
        <p:spPr>
          <a:xfrm>
            <a:off x="0" y="6358024"/>
            <a:ext cx="9144000" cy="264967"/>
          </a:xfrm>
          <a:custGeom>
            <a:avLst/>
            <a:gdLst>
              <a:gd name="connsiteX0" fmla="*/ 0 w 9144000"/>
              <a:gd name="connsiteY0" fmla="*/ 264967 h 264967"/>
              <a:gd name="connsiteX1" fmla="*/ 4443813 w 9144000"/>
              <a:gd name="connsiteY1" fmla="*/ 47 h 264967"/>
              <a:gd name="connsiteX2" fmla="*/ 9144000 w 9144000"/>
              <a:gd name="connsiteY2" fmla="*/ 247875 h 2649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144000" h="264967">
                <a:moveTo>
                  <a:pt x="0" y="264967"/>
                </a:moveTo>
                <a:cubicBezTo>
                  <a:pt x="1459906" y="133931"/>
                  <a:pt x="2919813" y="2896"/>
                  <a:pt x="4443813" y="47"/>
                </a:cubicBezTo>
                <a:cubicBezTo>
                  <a:pt x="5967813" y="-2802"/>
                  <a:pt x="7555906" y="122536"/>
                  <a:pt x="9144000" y="247875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Freeform 24"/>
          <p:cNvSpPr/>
          <p:nvPr/>
        </p:nvSpPr>
        <p:spPr>
          <a:xfrm>
            <a:off x="-8546" y="6269844"/>
            <a:ext cx="9144000" cy="489879"/>
          </a:xfrm>
          <a:custGeom>
            <a:avLst/>
            <a:gdLst>
              <a:gd name="connsiteX0" fmla="*/ 0 w 9144000"/>
              <a:gd name="connsiteY0" fmla="*/ 489879 h 489879"/>
              <a:gd name="connsiteX1" fmla="*/ 4050707 w 9144000"/>
              <a:gd name="connsiteY1" fmla="*/ 2769 h 489879"/>
              <a:gd name="connsiteX2" fmla="*/ 9144000 w 9144000"/>
              <a:gd name="connsiteY2" fmla="*/ 327509 h 4898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144000" h="489879">
                <a:moveTo>
                  <a:pt x="0" y="489879"/>
                </a:moveTo>
                <a:cubicBezTo>
                  <a:pt x="1263353" y="259855"/>
                  <a:pt x="2526707" y="29831"/>
                  <a:pt x="4050707" y="2769"/>
                </a:cubicBezTo>
                <a:cubicBezTo>
                  <a:pt x="5574707" y="-24293"/>
                  <a:pt x="7359353" y="151608"/>
                  <a:pt x="9144000" y="327509"/>
                </a:cubicBezTo>
              </a:path>
            </a:pathLst>
          </a:custGeom>
          <a:noFill/>
          <a:ln w="15875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Freeform 25"/>
          <p:cNvSpPr/>
          <p:nvPr/>
        </p:nvSpPr>
        <p:spPr>
          <a:xfrm>
            <a:off x="0" y="6364784"/>
            <a:ext cx="9135454" cy="215478"/>
          </a:xfrm>
          <a:custGeom>
            <a:avLst/>
            <a:gdLst>
              <a:gd name="connsiteX0" fmla="*/ 0 w 9135454"/>
              <a:gd name="connsiteY0" fmla="*/ 215478 h 215478"/>
              <a:gd name="connsiteX1" fmla="*/ 4187439 w 9135454"/>
              <a:gd name="connsiteY1" fmla="*/ 1833 h 215478"/>
              <a:gd name="connsiteX2" fmla="*/ 9135454 w 9135454"/>
              <a:gd name="connsiteY2" fmla="*/ 130020 h 2154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135454" h="215478">
                <a:moveTo>
                  <a:pt x="0" y="215478"/>
                </a:moveTo>
                <a:cubicBezTo>
                  <a:pt x="1332431" y="115777"/>
                  <a:pt x="2664863" y="16076"/>
                  <a:pt x="4187439" y="1833"/>
                </a:cubicBezTo>
                <a:cubicBezTo>
                  <a:pt x="5710015" y="-12410"/>
                  <a:pt x="7422734" y="58805"/>
                  <a:pt x="9135454" y="130020"/>
                </a:cubicBezTo>
              </a:path>
            </a:pathLst>
          </a:custGeom>
          <a:noFill/>
          <a:ln w="15875">
            <a:solidFill>
              <a:srgbClr val="FAE12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Freeform 26"/>
          <p:cNvSpPr/>
          <p:nvPr/>
        </p:nvSpPr>
        <p:spPr>
          <a:xfrm>
            <a:off x="-17092" y="6280198"/>
            <a:ext cx="9152546" cy="300064"/>
          </a:xfrm>
          <a:custGeom>
            <a:avLst/>
            <a:gdLst>
              <a:gd name="connsiteX0" fmla="*/ 0 w 9152546"/>
              <a:gd name="connsiteY0" fmla="*/ 223152 h 300064"/>
              <a:gd name="connsiteX1" fmla="*/ 6212793 w 9152546"/>
              <a:gd name="connsiteY1" fmla="*/ 961 h 300064"/>
              <a:gd name="connsiteX2" fmla="*/ 9152546 w 9152546"/>
              <a:gd name="connsiteY2" fmla="*/ 300064 h 3000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152546" h="300064">
                <a:moveTo>
                  <a:pt x="0" y="223152"/>
                </a:moveTo>
                <a:cubicBezTo>
                  <a:pt x="2343684" y="105647"/>
                  <a:pt x="4687369" y="-11858"/>
                  <a:pt x="6212793" y="961"/>
                </a:cubicBezTo>
                <a:cubicBezTo>
                  <a:pt x="7738217" y="13780"/>
                  <a:pt x="8445381" y="156922"/>
                  <a:pt x="9152546" y="300064"/>
                </a:cubicBezTo>
              </a:path>
            </a:pathLst>
          </a:custGeom>
          <a:noFill/>
          <a:ln w="15875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/>
          <p:cNvSpPr/>
          <p:nvPr/>
        </p:nvSpPr>
        <p:spPr>
          <a:xfrm>
            <a:off x="0" y="6489599"/>
            <a:ext cx="9144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cap="small" dirty="0">
                <a:solidFill>
                  <a:schemeClr val="bg1"/>
                </a:solidFill>
              </a:rPr>
              <a:t>A Bridge to </a:t>
            </a:r>
            <a:r>
              <a:rPr lang="en-US" cap="small" dirty="0" smtClean="0">
                <a:solidFill>
                  <a:schemeClr val="bg1"/>
                </a:solidFill>
              </a:rPr>
              <a:t>Universal Energy Access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A0B08A-124C-4578-9C24-3DBE0797C9F5}" type="slidenum">
              <a:rPr lang="en-US" smtClean="0"/>
              <a:t>15</a:t>
            </a:fld>
            <a:endParaRPr lang="en-US"/>
          </a:p>
        </p:txBody>
      </p:sp>
      <p:sp>
        <p:nvSpPr>
          <p:cNvPr id="18" name="Title 3"/>
          <p:cNvSpPr txBox="1">
            <a:spLocks/>
          </p:cNvSpPr>
          <p:nvPr/>
        </p:nvSpPr>
        <p:spPr>
          <a:xfrm>
            <a:off x="397491" y="478926"/>
            <a:ext cx="8001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es-AR" sz="2400" b="1" dirty="0">
              <a:solidFill>
                <a:schemeClr val="accent1"/>
              </a:solidFill>
            </a:endParaRPr>
          </a:p>
        </p:txBody>
      </p:sp>
      <p:sp>
        <p:nvSpPr>
          <p:cNvPr id="17" name="Text Placeholder 2"/>
          <p:cNvSpPr txBox="1">
            <a:spLocks/>
          </p:cNvSpPr>
          <p:nvPr/>
        </p:nvSpPr>
        <p:spPr>
          <a:xfrm>
            <a:off x="579198" y="113010"/>
            <a:ext cx="8229600" cy="485775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800" kern="1200">
                <a:solidFill>
                  <a:srgbClr val="002060"/>
                </a:solidFill>
                <a:latin typeface="+mn-lt"/>
                <a:ea typeface="MS PGothic" pitchFamily="34" charset="-128"/>
                <a:cs typeface="ＭＳ Ｐゴシック" charset="0"/>
              </a:defRPr>
            </a:lvl1pPr>
            <a:lvl2pPr marL="742950" indent="-28575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400" kern="1200">
                <a:solidFill>
                  <a:srgbClr val="002060"/>
                </a:solidFill>
                <a:latin typeface="+mn-lt"/>
                <a:ea typeface="MS PGothic" pitchFamily="34" charset="-128"/>
                <a:cs typeface="+mn-cs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000" kern="1200">
                <a:solidFill>
                  <a:srgbClr val="002060"/>
                </a:solidFill>
                <a:latin typeface="+mn-lt"/>
                <a:ea typeface="MS PGothic" pitchFamily="34" charset="-128"/>
                <a:cs typeface="+mn-cs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1800" kern="1200">
                <a:solidFill>
                  <a:srgbClr val="002060"/>
                </a:solidFill>
                <a:latin typeface="+mn-lt"/>
                <a:ea typeface="MS PGothic" pitchFamily="34" charset="-128"/>
                <a:cs typeface="+mn-cs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dirty="0" smtClean="0"/>
              <a:t>Principled, Evolving Process for Scale-up</a:t>
            </a:r>
            <a:endParaRPr lang="en-US" b="1" dirty="0">
              <a:solidFill>
                <a:srgbClr val="000000"/>
              </a:solidFill>
              <a:latin typeface="Arial"/>
              <a:ea typeface="Times New Roman"/>
            </a:endParaRPr>
          </a:p>
        </p:txBody>
      </p:sp>
      <p:cxnSp>
        <p:nvCxnSpPr>
          <p:cNvPr id="19" name="Straight Connector 18"/>
          <p:cNvCxnSpPr/>
          <p:nvPr/>
        </p:nvCxnSpPr>
        <p:spPr>
          <a:xfrm>
            <a:off x="541098" y="685800"/>
            <a:ext cx="8305800" cy="0"/>
          </a:xfrm>
          <a:prstGeom prst="line">
            <a:avLst/>
          </a:prstGeom>
          <a:ln w="381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/>
          <p:cNvSpPr txBox="1"/>
          <p:nvPr/>
        </p:nvSpPr>
        <p:spPr>
          <a:xfrm>
            <a:off x="762001" y="1009821"/>
            <a:ext cx="7204872" cy="4339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Basic principles: </a:t>
            </a:r>
          </a:p>
          <a:p>
            <a:endParaRPr lang="en-US" dirty="0"/>
          </a:p>
          <a:p>
            <a:pPr lvl="0">
              <a:spcAft>
                <a:spcPts val="1200"/>
              </a:spcAft>
            </a:pPr>
            <a:r>
              <a:rPr lang="en-US" dirty="0" smtClean="0"/>
              <a:t>- The </a:t>
            </a:r>
            <a:r>
              <a:rPr lang="en-US" dirty="0"/>
              <a:t>village is not among those listed </a:t>
            </a:r>
            <a:r>
              <a:rPr lang="en-US" dirty="0"/>
              <a:t> </a:t>
            </a:r>
            <a:r>
              <a:rPr lang="en-US" dirty="0" smtClean="0"/>
              <a:t>for early phases of </a:t>
            </a:r>
            <a:r>
              <a:rPr lang="en-US" dirty="0"/>
              <a:t>grid </a:t>
            </a:r>
            <a:r>
              <a:rPr lang="en-US" dirty="0" smtClean="0"/>
              <a:t>extension;</a:t>
            </a:r>
            <a:endParaRPr lang="en-US" dirty="0"/>
          </a:p>
          <a:p>
            <a:pPr lvl="0">
              <a:spcAft>
                <a:spcPts val="1200"/>
              </a:spcAft>
            </a:pPr>
            <a:r>
              <a:rPr lang="en-US" dirty="0" smtClean="0"/>
              <a:t>- The </a:t>
            </a:r>
            <a:r>
              <a:rPr lang="en-US" dirty="0"/>
              <a:t>village has not received SHS for more than 40% of village households from a prior DRD program; </a:t>
            </a:r>
          </a:p>
          <a:p>
            <a:pPr marL="285750" lvl="0" indent="-285750">
              <a:spcAft>
                <a:spcPts val="1200"/>
              </a:spcAft>
              <a:buFontTx/>
              <a:buChar char="-"/>
            </a:pPr>
            <a:r>
              <a:rPr lang="en-US" dirty="0" smtClean="0"/>
              <a:t>The </a:t>
            </a:r>
            <a:r>
              <a:rPr lang="en-US" dirty="0"/>
              <a:t>village appears able and willing to pay electricity </a:t>
            </a:r>
            <a:r>
              <a:rPr lang="en-US" dirty="0" smtClean="0"/>
              <a:t>tariffs</a:t>
            </a:r>
            <a:r>
              <a:rPr lang="en-US" dirty="0"/>
              <a:t>;</a:t>
            </a:r>
            <a:r>
              <a:rPr lang="en-US" dirty="0" smtClean="0"/>
              <a:t> </a:t>
            </a:r>
            <a:endParaRPr lang="en-US" dirty="0"/>
          </a:p>
          <a:p>
            <a:pPr lvl="0">
              <a:spcAft>
                <a:spcPts val="1200"/>
              </a:spcAft>
            </a:pPr>
            <a:r>
              <a:rPr lang="en-US" dirty="0" smtClean="0"/>
              <a:t>- The </a:t>
            </a:r>
            <a:r>
              <a:rPr lang="en-US" dirty="0"/>
              <a:t>village has productive uses – more </a:t>
            </a:r>
            <a:r>
              <a:rPr lang="en-US" dirty="0" smtClean="0"/>
              <a:t>than </a:t>
            </a:r>
            <a:r>
              <a:rPr lang="en-US" dirty="0"/>
              <a:t>household </a:t>
            </a:r>
            <a:r>
              <a:rPr lang="en-US" dirty="0" smtClean="0"/>
              <a:t>lighting; </a:t>
            </a:r>
            <a:endParaRPr lang="en-US" dirty="0"/>
          </a:p>
          <a:p>
            <a:pPr lvl="0">
              <a:spcAft>
                <a:spcPts val="1200"/>
              </a:spcAft>
            </a:pPr>
            <a:r>
              <a:rPr lang="en-US" dirty="0" smtClean="0"/>
              <a:t>- The </a:t>
            </a:r>
            <a:r>
              <a:rPr lang="en-US" dirty="0"/>
              <a:t>village has </a:t>
            </a:r>
            <a:r>
              <a:rPr lang="en-US" dirty="0" smtClean="0"/>
              <a:t>promising demographic characteristics: at </a:t>
            </a:r>
            <a:r>
              <a:rPr lang="en-US" dirty="0"/>
              <a:t>least 50 </a:t>
            </a:r>
            <a:r>
              <a:rPr lang="en-US" dirty="0" smtClean="0"/>
              <a:t>households and clustered homes;</a:t>
            </a:r>
            <a:endParaRPr lang="en-US" dirty="0"/>
          </a:p>
          <a:p>
            <a:pPr lvl="0">
              <a:spcAft>
                <a:spcPts val="1200"/>
              </a:spcAft>
            </a:pPr>
            <a:r>
              <a:rPr lang="en-US" dirty="0" smtClean="0"/>
              <a:t>- There </a:t>
            </a:r>
            <a:r>
              <a:rPr lang="en-US" dirty="0"/>
              <a:t>are strong indications of community’s ability to work </a:t>
            </a:r>
            <a:r>
              <a:rPr lang="en-US" dirty="0" smtClean="0"/>
              <a:t>together;</a:t>
            </a:r>
            <a:endParaRPr lang="en-US" dirty="0"/>
          </a:p>
          <a:p>
            <a:pPr>
              <a:spcAft>
                <a:spcPts val="1200"/>
              </a:spcAft>
            </a:pPr>
            <a:r>
              <a:rPr lang="en-US" dirty="0" smtClean="0"/>
              <a:t>- Demonstrated renewable resource potential: year-round </a:t>
            </a:r>
            <a:r>
              <a:rPr lang="en-US" dirty="0"/>
              <a:t>hydropower </a:t>
            </a:r>
            <a:r>
              <a:rPr lang="en-US" dirty="0" smtClean="0"/>
              <a:t>resource, </a:t>
            </a:r>
            <a:r>
              <a:rPr lang="en-US" dirty="0"/>
              <a:t>plentiful source of agro-waste for biomass, solar resource, etc.</a:t>
            </a:r>
            <a:r>
              <a:rPr lang="en-US" dirty="0"/>
              <a:t> 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560355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3"/>
          <p:cNvSpPr>
            <a:spLocks/>
          </p:cNvSpPr>
          <p:nvPr/>
        </p:nvSpPr>
        <p:spPr bwMode="auto">
          <a:xfrm>
            <a:off x="0" y="5867400"/>
            <a:ext cx="9144000" cy="990600"/>
          </a:xfrm>
          <a:custGeom>
            <a:avLst/>
            <a:gdLst>
              <a:gd name="T0" fmla="*/ 2448 w 2448"/>
              <a:gd name="T1" fmla="*/ 389 h 389"/>
              <a:gd name="T2" fmla="*/ 2448 w 2448"/>
              <a:gd name="T3" fmla="*/ 140 h 389"/>
              <a:gd name="T4" fmla="*/ 0 w 2448"/>
              <a:gd name="T5" fmla="*/ 183 h 389"/>
              <a:gd name="T6" fmla="*/ 0 w 2448"/>
              <a:gd name="T7" fmla="*/ 389 h 389"/>
              <a:gd name="T8" fmla="*/ 2448 w 2448"/>
              <a:gd name="T9" fmla="*/ 389 h 3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448" h="389">
                <a:moveTo>
                  <a:pt x="2448" y="389"/>
                </a:moveTo>
                <a:cubicBezTo>
                  <a:pt x="2448" y="140"/>
                  <a:pt x="2448" y="140"/>
                  <a:pt x="2448" y="140"/>
                </a:cubicBezTo>
                <a:cubicBezTo>
                  <a:pt x="1158" y="0"/>
                  <a:pt x="339" y="128"/>
                  <a:pt x="0" y="183"/>
                </a:cubicBezTo>
                <a:cubicBezTo>
                  <a:pt x="0" y="389"/>
                  <a:pt x="0" y="389"/>
                  <a:pt x="0" y="389"/>
                </a:cubicBezTo>
                <a:lnTo>
                  <a:pt x="2448" y="389"/>
                </a:lnTo>
                <a:close/>
              </a:path>
            </a:pathLst>
          </a:custGeom>
          <a:solidFill>
            <a:srgbClr val="18385E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" name="Freeform 20"/>
          <p:cNvSpPr/>
          <p:nvPr/>
        </p:nvSpPr>
        <p:spPr>
          <a:xfrm>
            <a:off x="-8546" y="6434975"/>
            <a:ext cx="9152546" cy="239290"/>
          </a:xfrm>
          <a:custGeom>
            <a:avLst/>
            <a:gdLst>
              <a:gd name="connsiteX0" fmla="*/ 0 w 9152546"/>
              <a:gd name="connsiteY0" fmla="*/ 239290 h 239290"/>
              <a:gd name="connsiteX1" fmla="*/ 3640509 w 9152546"/>
              <a:gd name="connsiteY1" fmla="*/ 8 h 239290"/>
              <a:gd name="connsiteX2" fmla="*/ 9152546 w 9152546"/>
              <a:gd name="connsiteY2" fmla="*/ 230745 h 2392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152546" h="239290">
                <a:moveTo>
                  <a:pt x="0" y="239290"/>
                </a:moveTo>
                <a:cubicBezTo>
                  <a:pt x="1057542" y="120361"/>
                  <a:pt x="2115085" y="1432"/>
                  <a:pt x="3640509" y="8"/>
                </a:cubicBezTo>
                <a:cubicBezTo>
                  <a:pt x="5165933" y="-1416"/>
                  <a:pt x="8983055" y="183743"/>
                  <a:pt x="9152546" y="230745"/>
                </a:cubicBezTo>
              </a:path>
            </a:pathLst>
          </a:custGeom>
          <a:noFill/>
          <a:ln w="15875">
            <a:solidFill>
              <a:srgbClr val="FAE12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Freeform 22"/>
          <p:cNvSpPr/>
          <p:nvPr/>
        </p:nvSpPr>
        <p:spPr>
          <a:xfrm>
            <a:off x="0" y="6358024"/>
            <a:ext cx="9144000" cy="264967"/>
          </a:xfrm>
          <a:custGeom>
            <a:avLst/>
            <a:gdLst>
              <a:gd name="connsiteX0" fmla="*/ 0 w 9144000"/>
              <a:gd name="connsiteY0" fmla="*/ 264967 h 264967"/>
              <a:gd name="connsiteX1" fmla="*/ 4443813 w 9144000"/>
              <a:gd name="connsiteY1" fmla="*/ 47 h 264967"/>
              <a:gd name="connsiteX2" fmla="*/ 9144000 w 9144000"/>
              <a:gd name="connsiteY2" fmla="*/ 247875 h 2649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144000" h="264967">
                <a:moveTo>
                  <a:pt x="0" y="264967"/>
                </a:moveTo>
                <a:cubicBezTo>
                  <a:pt x="1459906" y="133931"/>
                  <a:pt x="2919813" y="2896"/>
                  <a:pt x="4443813" y="47"/>
                </a:cubicBezTo>
                <a:cubicBezTo>
                  <a:pt x="5967813" y="-2802"/>
                  <a:pt x="7555906" y="122536"/>
                  <a:pt x="9144000" y="247875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Freeform 24"/>
          <p:cNvSpPr/>
          <p:nvPr/>
        </p:nvSpPr>
        <p:spPr>
          <a:xfrm>
            <a:off x="-8546" y="6269844"/>
            <a:ext cx="9144000" cy="489879"/>
          </a:xfrm>
          <a:custGeom>
            <a:avLst/>
            <a:gdLst>
              <a:gd name="connsiteX0" fmla="*/ 0 w 9144000"/>
              <a:gd name="connsiteY0" fmla="*/ 489879 h 489879"/>
              <a:gd name="connsiteX1" fmla="*/ 4050707 w 9144000"/>
              <a:gd name="connsiteY1" fmla="*/ 2769 h 489879"/>
              <a:gd name="connsiteX2" fmla="*/ 9144000 w 9144000"/>
              <a:gd name="connsiteY2" fmla="*/ 327509 h 4898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144000" h="489879">
                <a:moveTo>
                  <a:pt x="0" y="489879"/>
                </a:moveTo>
                <a:cubicBezTo>
                  <a:pt x="1263353" y="259855"/>
                  <a:pt x="2526707" y="29831"/>
                  <a:pt x="4050707" y="2769"/>
                </a:cubicBezTo>
                <a:cubicBezTo>
                  <a:pt x="5574707" y="-24293"/>
                  <a:pt x="7359353" y="151608"/>
                  <a:pt x="9144000" y="327509"/>
                </a:cubicBezTo>
              </a:path>
            </a:pathLst>
          </a:custGeom>
          <a:noFill/>
          <a:ln w="15875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Freeform 25"/>
          <p:cNvSpPr/>
          <p:nvPr/>
        </p:nvSpPr>
        <p:spPr>
          <a:xfrm>
            <a:off x="0" y="6364784"/>
            <a:ext cx="9135454" cy="215478"/>
          </a:xfrm>
          <a:custGeom>
            <a:avLst/>
            <a:gdLst>
              <a:gd name="connsiteX0" fmla="*/ 0 w 9135454"/>
              <a:gd name="connsiteY0" fmla="*/ 215478 h 215478"/>
              <a:gd name="connsiteX1" fmla="*/ 4187439 w 9135454"/>
              <a:gd name="connsiteY1" fmla="*/ 1833 h 215478"/>
              <a:gd name="connsiteX2" fmla="*/ 9135454 w 9135454"/>
              <a:gd name="connsiteY2" fmla="*/ 130020 h 2154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135454" h="215478">
                <a:moveTo>
                  <a:pt x="0" y="215478"/>
                </a:moveTo>
                <a:cubicBezTo>
                  <a:pt x="1332431" y="115777"/>
                  <a:pt x="2664863" y="16076"/>
                  <a:pt x="4187439" y="1833"/>
                </a:cubicBezTo>
                <a:cubicBezTo>
                  <a:pt x="5710015" y="-12410"/>
                  <a:pt x="7422734" y="58805"/>
                  <a:pt x="9135454" y="130020"/>
                </a:cubicBezTo>
              </a:path>
            </a:pathLst>
          </a:custGeom>
          <a:noFill/>
          <a:ln w="15875">
            <a:solidFill>
              <a:srgbClr val="FAE12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Freeform 26"/>
          <p:cNvSpPr/>
          <p:nvPr/>
        </p:nvSpPr>
        <p:spPr>
          <a:xfrm>
            <a:off x="-17092" y="6280198"/>
            <a:ext cx="9152546" cy="300064"/>
          </a:xfrm>
          <a:custGeom>
            <a:avLst/>
            <a:gdLst>
              <a:gd name="connsiteX0" fmla="*/ 0 w 9152546"/>
              <a:gd name="connsiteY0" fmla="*/ 223152 h 300064"/>
              <a:gd name="connsiteX1" fmla="*/ 6212793 w 9152546"/>
              <a:gd name="connsiteY1" fmla="*/ 961 h 300064"/>
              <a:gd name="connsiteX2" fmla="*/ 9152546 w 9152546"/>
              <a:gd name="connsiteY2" fmla="*/ 300064 h 3000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152546" h="300064">
                <a:moveTo>
                  <a:pt x="0" y="223152"/>
                </a:moveTo>
                <a:cubicBezTo>
                  <a:pt x="2343684" y="105647"/>
                  <a:pt x="4687369" y="-11858"/>
                  <a:pt x="6212793" y="961"/>
                </a:cubicBezTo>
                <a:cubicBezTo>
                  <a:pt x="7738217" y="13780"/>
                  <a:pt x="8445381" y="156922"/>
                  <a:pt x="9152546" y="300064"/>
                </a:cubicBezTo>
              </a:path>
            </a:pathLst>
          </a:custGeom>
          <a:noFill/>
          <a:ln w="15875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/>
          <p:cNvSpPr/>
          <p:nvPr/>
        </p:nvSpPr>
        <p:spPr>
          <a:xfrm>
            <a:off x="0" y="6489599"/>
            <a:ext cx="9144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cap="small" dirty="0">
                <a:solidFill>
                  <a:schemeClr val="bg1"/>
                </a:solidFill>
              </a:rPr>
              <a:t>A Bridge to </a:t>
            </a:r>
            <a:r>
              <a:rPr lang="en-US" cap="small" dirty="0" smtClean="0">
                <a:solidFill>
                  <a:schemeClr val="bg1"/>
                </a:solidFill>
              </a:rPr>
              <a:t>Universal Energy Access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A0B08A-124C-4578-9C24-3DBE0797C9F5}" type="slidenum">
              <a:rPr lang="en-US" smtClean="0"/>
              <a:t>16</a:t>
            </a:fld>
            <a:endParaRPr lang="en-US"/>
          </a:p>
        </p:txBody>
      </p:sp>
      <p:sp>
        <p:nvSpPr>
          <p:cNvPr id="18" name="Title 3"/>
          <p:cNvSpPr txBox="1">
            <a:spLocks/>
          </p:cNvSpPr>
          <p:nvPr/>
        </p:nvSpPr>
        <p:spPr>
          <a:xfrm>
            <a:off x="397491" y="478926"/>
            <a:ext cx="8001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es-AR" sz="2400" b="1" dirty="0">
              <a:solidFill>
                <a:schemeClr val="accent1"/>
              </a:solidFill>
            </a:endParaRPr>
          </a:p>
        </p:txBody>
      </p:sp>
      <p:sp>
        <p:nvSpPr>
          <p:cNvPr id="17" name="Text Placeholder 2"/>
          <p:cNvSpPr txBox="1">
            <a:spLocks/>
          </p:cNvSpPr>
          <p:nvPr/>
        </p:nvSpPr>
        <p:spPr>
          <a:xfrm>
            <a:off x="579198" y="113010"/>
            <a:ext cx="8229600" cy="485775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800" kern="1200">
                <a:solidFill>
                  <a:srgbClr val="002060"/>
                </a:solidFill>
                <a:latin typeface="+mn-lt"/>
                <a:ea typeface="MS PGothic" pitchFamily="34" charset="-128"/>
                <a:cs typeface="ＭＳ Ｐゴシック" charset="0"/>
              </a:defRPr>
            </a:lvl1pPr>
            <a:lvl2pPr marL="742950" indent="-28575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400" kern="1200">
                <a:solidFill>
                  <a:srgbClr val="002060"/>
                </a:solidFill>
                <a:latin typeface="+mn-lt"/>
                <a:ea typeface="MS PGothic" pitchFamily="34" charset="-128"/>
                <a:cs typeface="+mn-cs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000" kern="1200">
                <a:solidFill>
                  <a:srgbClr val="002060"/>
                </a:solidFill>
                <a:latin typeface="+mn-lt"/>
                <a:ea typeface="MS PGothic" pitchFamily="34" charset="-128"/>
                <a:cs typeface="+mn-cs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1800" kern="1200">
                <a:solidFill>
                  <a:srgbClr val="002060"/>
                </a:solidFill>
                <a:latin typeface="+mn-lt"/>
                <a:ea typeface="MS PGothic" pitchFamily="34" charset="-128"/>
                <a:cs typeface="+mn-cs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dirty="0" smtClean="0"/>
              <a:t>Principled, Evolving Process for Scale-up (continued)</a:t>
            </a:r>
            <a:endParaRPr lang="en-US" b="1" dirty="0">
              <a:solidFill>
                <a:srgbClr val="000000"/>
              </a:solidFill>
              <a:latin typeface="Arial"/>
              <a:ea typeface="Times New Roman"/>
            </a:endParaRPr>
          </a:p>
        </p:txBody>
      </p:sp>
      <p:cxnSp>
        <p:nvCxnSpPr>
          <p:cNvPr id="19" name="Straight Connector 18"/>
          <p:cNvCxnSpPr/>
          <p:nvPr/>
        </p:nvCxnSpPr>
        <p:spPr>
          <a:xfrm>
            <a:off x="541098" y="685800"/>
            <a:ext cx="8305800" cy="0"/>
          </a:xfrm>
          <a:prstGeom prst="line">
            <a:avLst/>
          </a:prstGeom>
          <a:ln w="381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/>
          <p:cNvSpPr txBox="1"/>
          <p:nvPr/>
        </p:nvSpPr>
        <p:spPr>
          <a:xfrm>
            <a:off x="1160035" y="1255574"/>
            <a:ext cx="6798291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- DRD/NEP support includes: </a:t>
            </a:r>
          </a:p>
          <a:p>
            <a:endParaRPr lang="en-US" sz="2000" dirty="0" smtClean="0"/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sz="2000" dirty="0" smtClean="0"/>
              <a:t>Grant support for pre-feasibility and feasibility studies on a cost-sharing basis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sz="2000" dirty="0" smtClean="0"/>
              <a:t>Grant support for business plan development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sz="2000" dirty="0" smtClean="0"/>
              <a:t>Capacity building and training for DRD, local technical advisors,  VECs, private companies, financial institutions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sz="2000" dirty="0" smtClean="0"/>
              <a:t>Partial grant support for construction and commissioning</a:t>
            </a:r>
          </a:p>
          <a:p>
            <a:endParaRPr lang="en-US" sz="2000" dirty="0"/>
          </a:p>
          <a:p>
            <a:r>
              <a:rPr lang="en-US" sz="2000" dirty="0" smtClean="0"/>
              <a:t>- DRD/NEP maintains a participatory and open process which is subject to continuous adjustments.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653884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3"/>
          <p:cNvSpPr>
            <a:spLocks/>
          </p:cNvSpPr>
          <p:nvPr/>
        </p:nvSpPr>
        <p:spPr bwMode="auto">
          <a:xfrm>
            <a:off x="0" y="5867400"/>
            <a:ext cx="9144000" cy="990600"/>
          </a:xfrm>
          <a:custGeom>
            <a:avLst/>
            <a:gdLst>
              <a:gd name="T0" fmla="*/ 2448 w 2448"/>
              <a:gd name="T1" fmla="*/ 389 h 389"/>
              <a:gd name="T2" fmla="*/ 2448 w 2448"/>
              <a:gd name="T3" fmla="*/ 140 h 389"/>
              <a:gd name="T4" fmla="*/ 0 w 2448"/>
              <a:gd name="T5" fmla="*/ 183 h 389"/>
              <a:gd name="T6" fmla="*/ 0 w 2448"/>
              <a:gd name="T7" fmla="*/ 389 h 389"/>
              <a:gd name="T8" fmla="*/ 2448 w 2448"/>
              <a:gd name="T9" fmla="*/ 389 h 3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448" h="389">
                <a:moveTo>
                  <a:pt x="2448" y="389"/>
                </a:moveTo>
                <a:cubicBezTo>
                  <a:pt x="2448" y="140"/>
                  <a:pt x="2448" y="140"/>
                  <a:pt x="2448" y="140"/>
                </a:cubicBezTo>
                <a:cubicBezTo>
                  <a:pt x="1158" y="0"/>
                  <a:pt x="339" y="128"/>
                  <a:pt x="0" y="183"/>
                </a:cubicBezTo>
                <a:cubicBezTo>
                  <a:pt x="0" y="389"/>
                  <a:pt x="0" y="389"/>
                  <a:pt x="0" y="389"/>
                </a:cubicBezTo>
                <a:lnTo>
                  <a:pt x="2448" y="389"/>
                </a:lnTo>
                <a:close/>
              </a:path>
            </a:pathLst>
          </a:custGeom>
          <a:solidFill>
            <a:srgbClr val="18385E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" name="Freeform 20"/>
          <p:cNvSpPr/>
          <p:nvPr/>
        </p:nvSpPr>
        <p:spPr>
          <a:xfrm>
            <a:off x="-8546" y="6434975"/>
            <a:ext cx="9152546" cy="239290"/>
          </a:xfrm>
          <a:custGeom>
            <a:avLst/>
            <a:gdLst>
              <a:gd name="connsiteX0" fmla="*/ 0 w 9152546"/>
              <a:gd name="connsiteY0" fmla="*/ 239290 h 239290"/>
              <a:gd name="connsiteX1" fmla="*/ 3640509 w 9152546"/>
              <a:gd name="connsiteY1" fmla="*/ 8 h 239290"/>
              <a:gd name="connsiteX2" fmla="*/ 9152546 w 9152546"/>
              <a:gd name="connsiteY2" fmla="*/ 230745 h 2392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152546" h="239290">
                <a:moveTo>
                  <a:pt x="0" y="239290"/>
                </a:moveTo>
                <a:cubicBezTo>
                  <a:pt x="1057542" y="120361"/>
                  <a:pt x="2115085" y="1432"/>
                  <a:pt x="3640509" y="8"/>
                </a:cubicBezTo>
                <a:cubicBezTo>
                  <a:pt x="5165933" y="-1416"/>
                  <a:pt x="8983055" y="183743"/>
                  <a:pt x="9152546" y="230745"/>
                </a:cubicBezTo>
              </a:path>
            </a:pathLst>
          </a:custGeom>
          <a:noFill/>
          <a:ln w="15875">
            <a:solidFill>
              <a:srgbClr val="FAE12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Freeform 22"/>
          <p:cNvSpPr/>
          <p:nvPr/>
        </p:nvSpPr>
        <p:spPr>
          <a:xfrm>
            <a:off x="0" y="6358024"/>
            <a:ext cx="9144000" cy="264967"/>
          </a:xfrm>
          <a:custGeom>
            <a:avLst/>
            <a:gdLst>
              <a:gd name="connsiteX0" fmla="*/ 0 w 9144000"/>
              <a:gd name="connsiteY0" fmla="*/ 264967 h 264967"/>
              <a:gd name="connsiteX1" fmla="*/ 4443813 w 9144000"/>
              <a:gd name="connsiteY1" fmla="*/ 47 h 264967"/>
              <a:gd name="connsiteX2" fmla="*/ 9144000 w 9144000"/>
              <a:gd name="connsiteY2" fmla="*/ 247875 h 2649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144000" h="264967">
                <a:moveTo>
                  <a:pt x="0" y="264967"/>
                </a:moveTo>
                <a:cubicBezTo>
                  <a:pt x="1459906" y="133931"/>
                  <a:pt x="2919813" y="2896"/>
                  <a:pt x="4443813" y="47"/>
                </a:cubicBezTo>
                <a:cubicBezTo>
                  <a:pt x="5967813" y="-2802"/>
                  <a:pt x="7555906" y="122536"/>
                  <a:pt x="9144000" y="247875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Freeform 24"/>
          <p:cNvSpPr/>
          <p:nvPr/>
        </p:nvSpPr>
        <p:spPr>
          <a:xfrm>
            <a:off x="-8546" y="6269844"/>
            <a:ext cx="9144000" cy="489879"/>
          </a:xfrm>
          <a:custGeom>
            <a:avLst/>
            <a:gdLst>
              <a:gd name="connsiteX0" fmla="*/ 0 w 9144000"/>
              <a:gd name="connsiteY0" fmla="*/ 489879 h 489879"/>
              <a:gd name="connsiteX1" fmla="*/ 4050707 w 9144000"/>
              <a:gd name="connsiteY1" fmla="*/ 2769 h 489879"/>
              <a:gd name="connsiteX2" fmla="*/ 9144000 w 9144000"/>
              <a:gd name="connsiteY2" fmla="*/ 327509 h 4898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144000" h="489879">
                <a:moveTo>
                  <a:pt x="0" y="489879"/>
                </a:moveTo>
                <a:cubicBezTo>
                  <a:pt x="1263353" y="259855"/>
                  <a:pt x="2526707" y="29831"/>
                  <a:pt x="4050707" y="2769"/>
                </a:cubicBezTo>
                <a:cubicBezTo>
                  <a:pt x="5574707" y="-24293"/>
                  <a:pt x="7359353" y="151608"/>
                  <a:pt x="9144000" y="327509"/>
                </a:cubicBezTo>
              </a:path>
            </a:pathLst>
          </a:custGeom>
          <a:noFill/>
          <a:ln w="15875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Freeform 25"/>
          <p:cNvSpPr/>
          <p:nvPr/>
        </p:nvSpPr>
        <p:spPr>
          <a:xfrm>
            <a:off x="0" y="6364784"/>
            <a:ext cx="9135454" cy="215478"/>
          </a:xfrm>
          <a:custGeom>
            <a:avLst/>
            <a:gdLst>
              <a:gd name="connsiteX0" fmla="*/ 0 w 9135454"/>
              <a:gd name="connsiteY0" fmla="*/ 215478 h 215478"/>
              <a:gd name="connsiteX1" fmla="*/ 4187439 w 9135454"/>
              <a:gd name="connsiteY1" fmla="*/ 1833 h 215478"/>
              <a:gd name="connsiteX2" fmla="*/ 9135454 w 9135454"/>
              <a:gd name="connsiteY2" fmla="*/ 130020 h 2154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135454" h="215478">
                <a:moveTo>
                  <a:pt x="0" y="215478"/>
                </a:moveTo>
                <a:cubicBezTo>
                  <a:pt x="1332431" y="115777"/>
                  <a:pt x="2664863" y="16076"/>
                  <a:pt x="4187439" y="1833"/>
                </a:cubicBezTo>
                <a:cubicBezTo>
                  <a:pt x="5710015" y="-12410"/>
                  <a:pt x="7422734" y="58805"/>
                  <a:pt x="9135454" y="130020"/>
                </a:cubicBezTo>
              </a:path>
            </a:pathLst>
          </a:custGeom>
          <a:noFill/>
          <a:ln w="15875">
            <a:solidFill>
              <a:srgbClr val="FAE12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Freeform 26"/>
          <p:cNvSpPr/>
          <p:nvPr/>
        </p:nvSpPr>
        <p:spPr>
          <a:xfrm>
            <a:off x="-17092" y="6280198"/>
            <a:ext cx="9152546" cy="300064"/>
          </a:xfrm>
          <a:custGeom>
            <a:avLst/>
            <a:gdLst>
              <a:gd name="connsiteX0" fmla="*/ 0 w 9152546"/>
              <a:gd name="connsiteY0" fmla="*/ 223152 h 300064"/>
              <a:gd name="connsiteX1" fmla="*/ 6212793 w 9152546"/>
              <a:gd name="connsiteY1" fmla="*/ 961 h 300064"/>
              <a:gd name="connsiteX2" fmla="*/ 9152546 w 9152546"/>
              <a:gd name="connsiteY2" fmla="*/ 300064 h 3000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152546" h="300064">
                <a:moveTo>
                  <a:pt x="0" y="223152"/>
                </a:moveTo>
                <a:cubicBezTo>
                  <a:pt x="2343684" y="105647"/>
                  <a:pt x="4687369" y="-11858"/>
                  <a:pt x="6212793" y="961"/>
                </a:cubicBezTo>
                <a:cubicBezTo>
                  <a:pt x="7738217" y="13780"/>
                  <a:pt x="8445381" y="156922"/>
                  <a:pt x="9152546" y="300064"/>
                </a:cubicBezTo>
              </a:path>
            </a:pathLst>
          </a:custGeom>
          <a:noFill/>
          <a:ln w="15875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/>
          <p:cNvSpPr/>
          <p:nvPr/>
        </p:nvSpPr>
        <p:spPr>
          <a:xfrm>
            <a:off x="0" y="6489599"/>
            <a:ext cx="9144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cap="small" dirty="0">
                <a:solidFill>
                  <a:schemeClr val="bg1"/>
                </a:solidFill>
              </a:rPr>
              <a:t>A Bridge to </a:t>
            </a:r>
            <a:r>
              <a:rPr lang="en-US" cap="small" dirty="0" smtClean="0">
                <a:solidFill>
                  <a:schemeClr val="bg1"/>
                </a:solidFill>
              </a:rPr>
              <a:t>Universal Energy Access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A0B08A-124C-4578-9C24-3DBE0797C9F5}" type="slidenum">
              <a:rPr lang="en-US" smtClean="0"/>
              <a:t>17</a:t>
            </a:fld>
            <a:endParaRPr lang="en-US"/>
          </a:p>
        </p:txBody>
      </p:sp>
      <p:sp>
        <p:nvSpPr>
          <p:cNvPr id="18" name="Title 3"/>
          <p:cNvSpPr txBox="1">
            <a:spLocks/>
          </p:cNvSpPr>
          <p:nvPr/>
        </p:nvSpPr>
        <p:spPr>
          <a:xfrm>
            <a:off x="397491" y="478926"/>
            <a:ext cx="8001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es-AR" sz="2400" b="1" dirty="0">
              <a:solidFill>
                <a:schemeClr val="accent1"/>
              </a:solidFill>
            </a:endParaRPr>
          </a:p>
        </p:txBody>
      </p:sp>
      <p:sp>
        <p:nvSpPr>
          <p:cNvPr id="24" name="Rectangle 3"/>
          <p:cNvSpPr txBox="1">
            <a:spLocks noChangeArrowheads="1"/>
          </p:cNvSpPr>
          <p:nvPr/>
        </p:nvSpPr>
        <p:spPr>
          <a:xfrm>
            <a:off x="817135" y="1295400"/>
            <a:ext cx="7484091" cy="4038600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10000"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548640">
              <a:spcBef>
                <a:spcPts val="1800"/>
              </a:spcBef>
            </a:pPr>
            <a:endParaRPr lang="en-US" sz="2400" b="1" dirty="0">
              <a:solidFill>
                <a:schemeClr val="tx1"/>
              </a:solidFill>
            </a:endParaRPr>
          </a:p>
          <a:p>
            <a:r>
              <a:rPr lang="en-US" sz="2800" dirty="0" smtClean="0">
                <a:solidFill>
                  <a:schemeClr val="tx1"/>
                </a:solidFill>
              </a:rPr>
              <a:t>World Bank Engagement in Myanmar: </a:t>
            </a:r>
            <a:r>
              <a:rPr lang="en-US" sz="2800" dirty="0" smtClean="0">
                <a:solidFill>
                  <a:schemeClr val="tx1"/>
                </a:solidFill>
                <a:hlinkClick r:id="rId3"/>
              </a:rPr>
              <a:t> </a:t>
            </a:r>
            <a:endParaRPr lang="en-US" sz="2800" dirty="0">
              <a:solidFill>
                <a:schemeClr val="tx1"/>
              </a:solidFill>
              <a:hlinkClick r:id="rId3"/>
            </a:endParaRPr>
          </a:p>
          <a:p>
            <a:r>
              <a:rPr lang="en-US" sz="2800" dirty="0" smtClean="0">
                <a:hlinkClick r:id="rId3"/>
              </a:rPr>
              <a:t>http</a:t>
            </a:r>
            <a:r>
              <a:rPr lang="en-US" sz="2800" dirty="0">
                <a:hlinkClick r:id="rId3"/>
              </a:rPr>
              <a:t>://</a:t>
            </a:r>
            <a:r>
              <a:rPr lang="en-US" sz="2800" dirty="0" smtClean="0">
                <a:hlinkClick r:id="rId3"/>
              </a:rPr>
              <a:t>www.worldbank.org/en/country/myanmar</a:t>
            </a:r>
            <a:endParaRPr lang="en-US" sz="2800" dirty="0" smtClean="0"/>
          </a:p>
          <a:p>
            <a:endParaRPr lang="en-US" sz="2800" dirty="0"/>
          </a:p>
          <a:p>
            <a:r>
              <a:rPr lang="en-US" sz="2800" dirty="0" smtClean="0">
                <a:solidFill>
                  <a:schemeClr val="tx1"/>
                </a:solidFill>
              </a:rPr>
              <a:t>NEP </a:t>
            </a:r>
            <a:r>
              <a:rPr lang="en-US" sz="2800" dirty="0">
                <a:solidFill>
                  <a:schemeClr val="tx1"/>
                </a:solidFill>
              </a:rPr>
              <a:t>reports and </a:t>
            </a:r>
            <a:r>
              <a:rPr lang="en-US" sz="2800" dirty="0" smtClean="0">
                <a:solidFill>
                  <a:schemeClr val="tx1"/>
                </a:solidFill>
              </a:rPr>
              <a:t>project </a:t>
            </a:r>
            <a:r>
              <a:rPr lang="en-US" sz="2800" dirty="0">
                <a:solidFill>
                  <a:schemeClr val="tx1"/>
                </a:solidFill>
              </a:rPr>
              <a:t>materials can be found at: </a:t>
            </a:r>
          </a:p>
          <a:p>
            <a:endParaRPr lang="en-US" sz="2400" dirty="0">
              <a:solidFill>
                <a:srgbClr val="FF0000"/>
              </a:solidFill>
            </a:endParaRPr>
          </a:p>
          <a:p>
            <a:r>
              <a:rPr lang="en-US" sz="2800" dirty="0">
                <a:solidFill>
                  <a:srgbClr val="2D06BA"/>
                </a:solidFill>
              </a:rPr>
              <a:t>https://</a:t>
            </a:r>
            <a:r>
              <a:rPr lang="en-US" sz="2800" dirty="0">
                <a:solidFill>
                  <a:srgbClr val="2D06BA"/>
                </a:solidFill>
              </a:rPr>
              <a:t>energypedia.info/wiki/</a:t>
            </a:r>
            <a:br>
              <a:rPr lang="en-US" sz="2800" dirty="0">
                <a:solidFill>
                  <a:srgbClr val="2D06BA"/>
                </a:solidFill>
              </a:rPr>
            </a:br>
            <a:r>
              <a:rPr lang="en-US" sz="2800" dirty="0" err="1" smtClean="0">
                <a:solidFill>
                  <a:srgbClr val="2D06BA"/>
                </a:solidFill>
              </a:rPr>
              <a:t>Achieving_Universal_Access_to_Electricity_in_Myanmar</a:t>
            </a:r>
            <a:endParaRPr lang="en-US" sz="2800" dirty="0" smtClean="0">
              <a:solidFill>
                <a:srgbClr val="2D06BA"/>
              </a:solidFill>
            </a:endParaRPr>
          </a:p>
          <a:p>
            <a:endParaRPr lang="en-US" sz="2800" dirty="0"/>
          </a:p>
          <a:p>
            <a:pPr marL="548640">
              <a:spcBef>
                <a:spcPts val="1800"/>
              </a:spcBef>
            </a:pPr>
            <a:r>
              <a:rPr lang="en-US" sz="2400" b="1" dirty="0" smtClean="0">
                <a:solidFill>
                  <a:schemeClr val="tx1"/>
                </a:solidFill>
              </a:rPr>
              <a:t>Discussions and Q&amp;As</a:t>
            </a:r>
          </a:p>
          <a:p>
            <a:pPr marL="342900" indent="-342900">
              <a:lnSpc>
                <a:spcPct val="80000"/>
              </a:lnSpc>
            </a:pPr>
            <a:endParaRPr lang="en-US" sz="1600" dirty="0" smtClean="0"/>
          </a:p>
          <a:p>
            <a:pPr marL="342900" indent="-342900">
              <a:lnSpc>
                <a:spcPct val="80000"/>
              </a:lnSpc>
            </a:pP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4192707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95497" y="392144"/>
            <a:ext cx="8743731" cy="485775"/>
          </a:xfrm>
        </p:spPr>
        <p:txBody>
          <a:bodyPr/>
          <a:lstStyle/>
          <a:p>
            <a:r>
              <a:rPr lang="en-US" dirty="0" smtClean="0"/>
              <a:t>Roadmap to Achieve Universal Access by 2030</a:t>
            </a:r>
            <a:endParaRPr 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07" y="1104162"/>
            <a:ext cx="8944110" cy="5677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7" name="Straight Connector 6"/>
          <p:cNvCxnSpPr/>
          <p:nvPr/>
        </p:nvCxnSpPr>
        <p:spPr bwMode="auto">
          <a:xfrm flipV="1">
            <a:off x="8267891" y="1864426"/>
            <a:ext cx="0" cy="4146556"/>
          </a:xfrm>
          <a:prstGeom prst="line">
            <a:avLst/>
          </a:prstGeom>
          <a:noFill/>
          <a:ln w="19050" cap="flat" cmpd="sng" algn="ctr">
            <a:solidFill>
              <a:schemeClr val="bg1">
                <a:lumMod val="50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9" name="Straight Connector 8"/>
          <p:cNvCxnSpPr/>
          <p:nvPr/>
        </p:nvCxnSpPr>
        <p:spPr bwMode="auto">
          <a:xfrm flipV="1">
            <a:off x="6051774" y="3325126"/>
            <a:ext cx="0" cy="2685891"/>
          </a:xfrm>
          <a:prstGeom prst="line">
            <a:avLst/>
          </a:prstGeom>
          <a:noFill/>
          <a:ln w="19050" cap="flat" cmpd="sng" algn="ctr">
            <a:solidFill>
              <a:schemeClr val="bg1">
                <a:lumMod val="50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1" name="Straight Connector 10"/>
          <p:cNvCxnSpPr/>
          <p:nvPr/>
        </p:nvCxnSpPr>
        <p:spPr bwMode="auto">
          <a:xfrm flipV="1">
            <a:off x="3802770" y="4857165"/>
            <a:ext cx="0" cy="1153975"/>
          </a:xfrm>
          <a:prstGeom prst="line">
            <a:avLst/>
          </a:prstGeom>
          <a:noFill/>
          <a:ln w="19050" cap="flat" cmpd="sng" algn="ctr">
            <a:solidFill>
              <a:schemeClr val="bg1">
                <a:lumMod val="50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</p:cxn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>
          <a:xfrm>
            <a:off x="7696200" y="6492905"/>
            <a:ext cx="2133600" cy="365125"/>
          </a:xfrm>
        </p:spPr>
        <p:txBody>
          <a:bodyPr/>
          <a:lstStyle/>
          <a:p>
            <a:fld id="{5E74316C-E23F-428A-8567-06E5DA18F3DA}" type="slidenum">
              <a:rPr lang="en-NZ" smtClean="0">
                <a:solidFill>
                  <a:prstClr val="black">
                    <a:tint val="75000"/>
                  </a:prstClr>
                </a:solidFill>
              </a:rPr>
              <a:pPr/>
              <a:t>2</a:t>
            </a:fld>
            <a:endParaRPr lang="en-NZ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133600" y="1864426"/>
            <a:ext cx="2785682" cy="36933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National Electrification Rate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1371600" y="5345668"/>
            <a:ext cx="583814" cy="36933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30%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3962400" y="4724400"/>
            <a:ext cx="583814" cy="36933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50</a:t>
            </a:r>
            <a:r>
              <a:rPr lang="en-US" dirty="0" smtClean="0"/>
              <a:t>%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6121786" y="3352800"/>
            <a:ext cx="583814" cy="36933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75%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8305800" y="1916668"/>
            <a:ext cx="700833" cy="36933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100%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9528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3657600" y="152349"/>
            <a:ext cx="5410200" cy="6458712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/>
          <p:nvPr/>
        </p:nvSpPr>
        <p:spPr>
          <a:xfrm>
            <a:off x="8426957" y="6465214"/>
            <a:ext cx="180975" cy="18466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200" spc="-10" dirty="0">
                <a:solidFill>
                  <a:srgbClr val="888888"/>
                </a:solidFill>
                <a:latin typeface="Calibri"/>
                <a:cs typeface="Calibri"/>
              </a:rPr>
              <a:t>20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3889395" y="5821171"/>
            <a:ext cx="3268345" cy="6654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>
              <a:lnSpc>
                <a:spcPct val="80000"/>
              </a:lnSpc>
            </a:pPr>
            <a:r>
              <a:rPr sz="1300" spc="-10" dirty="0">
                <a:latin typeface="Calibri"/>
                <a:cs typeface="Calibri"/>
              </a:rPr>
              <a:t>No</a:t>
            </a:r>
            <a:r>
              <a:rPr sz="1300" spc="-20" dirty="0">
                <a:latin typeface="Calibri"/>
                <a:cs typeface="Calibri"/>
              </a:rPr>
              <a:t>t</a:t>
            </a:r>
            <a:r>
              <a:rPr sz="1300" spc="-5" dirty="0">
                <a:latin typeface="Calibri"/>
                <a:cs typeface="Calibri"/>
              </a:rPr>
              <a:t>e:</a:t>
            </a:r>
            <a:r>
              <a:rPr sz="1300" spc="15" dirty="0">
                <a:latin typeface="Calibri"/>
                <a:cs typeface="Calibri"/>
              </a:rPr>
              <a:t> </a:t>
            </a:r>
            <a:r>
              <a:rPr sz="1300" spc="-10" dirty="0">
                <a:latin typeface="Calibri"/>
                <a:cs typeface="Calibri"/>
              </a:rPr>
              <a:t>T</a:t>
            </a:r>
            <a:r>
              <a:rPr sz="1300" spc="-15" dirty="0">
                <a:latin typeface="Calibri"/>
                <a:cs typeface="Calibri"/>
              </a:rPr>
              <a:t>h</a:t>
            </a:r>
            <a:r>
              <a:rPr sz="1300" spc="-5" dirty="0">
                <a:latin typeface="Calibri"/>
                <a:cs typeface="Calibri"/>
              </a:rPr>
              <a:t>is</a:t>
            </a:r>
            <a:r>
              <a:rPr sz="1300" spc="10" dirty="0">
                <a:latin typeface="Calibri"/>
                <a:cs typeface="Calibri"/>
              </a:rPr>
              <a:t> </a:t>
            </a:r>
            <a:r>
              <a:rPr sz="1300" spc="-10" dirty="0">
                <a:latin typeface="Calibri"/>
                <a:cs typeface="Calibri"/>
              </a:rPr>
              <a:t>map</a:t>
            </a:r>
            <a:r>
              <a:rPr sz="1300" spc="15" dirty="0">
                <a:latin typeface="Calibri"/>
                <a:cs typeface="Calibri"/>
              </a:rPr>
              <a:t> </a:t>
            </a:r>
            <a:r>
              <a:rPr sz="1300" spc="-15" dirty="0">
                <a:latin typeface="Calibri"/>
                <a:cs typeface="Calibri"/>
              </a:rPr>
              <a:t>sho</a:t>
            </a:r>
            <a:r>
              <a:rPr sz="1300" spc="-25" dirty="0">
                <a:latin typeface="Calibri"/>
                <a:cs typeface="Calibri"/>
              </a:rPr>
              <a:t>w</a:t>
            </a:r>
            <a:r>
              <a:rPr sz="1300" spc="-5" dirty="0">
                <a:latin typeface="Calibri"/>
                <a:cs typeface="Calibri"/>
              </a:rPr>
              <a:t>s</a:t>
            </a:r>
            <a:r>
              <a:rPr sz="1300" spc="10" dirty="0">
                <a:latin typeface="Calibri"/>
                <a:cs typeface="Calibri"/>
              </a:rPr>
              <a:t> </a:t>
            </a:r>
            <a:r>
              <a:rPr sz="1300" spc="-5" dirty="0">
                <a:latin typeface="Calibri"/>
                <a:cs typeface="Calibri"/>
              </a:rPr>
              <a:t>all</a:t>
            </a:r>
            <a:r>
              <a:rPr sz="1300" spc="5" dirty="0">
                <a:latin typeface="Calibri"/>
                <a:cs typeface="Calibri"/>
              </a:rPr>
              <a:t> </a:t>
            </a:r>
            <a:r>
              <a:rPr sz="1300" spc="-10" dirty="0">
                <a:latin typeface="Calibri"/>
                <a:cs typeface="Calibri"/>
              </a:rPr>
              <a:t>s</a:t>
            </a:r>
            <a:r>
              <a:rPr sz="1300" spc="-25" dirty="0">
                <a:latin typeface="Calibri"/>
                <a:cs typeface="Calibri"/>
              </a:rPr>
              <a:t>e</a:t>
            </a:r>
            <a:r>
              <a:rPr sz="1300" spc="-35" dirty="0">
                <a:latin typeface="Calibri"/>
                <a:cs typeface="Calibri"/>
              </a:rPr>
              <a:t>t</a:t>
            </a:r>
            <a:r>
              <a:rPr sz="1300" spc="-10" dirty="0">
                <a:latin typeface="Calibri"/>
                <a:cs typeface="Calibri"/>
              </a:rPr>
              <a:t>tleme</a:t>
            </a:r>
            <a:r>
              <a:rPr sz="1300" spc="-20" dirty="0">
                <a:latin typeface="Calibri"/>
                <a:cs typeface="Calibri"/>
              </a:rPr>
              <a:t>n</a:t>
            </a:r>
            <a:r>
              <a:rPr sz="1300" spc="-5" dirty="0">
                <a:latin typeface="Calibri"/>
                <a:cs typeface="Calibri"/>
              </a:rPr>
              <a:t>t</a:t>
            </a:r>
            <a:r>
              <a:rPr sz="1300" spc="60" dirty="0">
                <a:latin typeface="Calibri"/>
                <a:cs typeface="Calibri"/>
              </a:rPr>
              <a:t> </a:t>
            </a:r>
            <a:r>
              <a:rPr sz="1300" spc="-15" dirty="0">
                <a:latin typeface="Calibri"/>
                <a:cs typeface="Calibri"/>
              </a:rPr>
              <a:t>p</a:t>
            </a:r>
            <a:r>
              <a:rPr sz="1300" spc="-5" dirty="0">
                <a:latin typeface="Calibri"/>
                <a:cs typeface="Calibri"/>
              </a:rPr>
              <a:t>oi</a:t>
            </a:r>
            <a:r>
              <a:rPr sz="1300" spc="-20" dirty="0">
                <a:latin typeface="Calibri"/>
                <a:cs typeface="Calibri"/>
              </a:rPr>
              <a:t>n</a:t>
            </a:r>
            <a:r>
              <a:rPr sz="1300" spc="-5" dirty="0">
                <a:latin typeface="Calibri"/>
                <a:cs typeface="Calibri"/>
              </a:rPr>
              <a:t>ts</a:t>
            </a:r>
            <a:r>
              <a:rPr sz="1300" spc="20" dirty="0">
                <a:latin typeface="Calibri"/>
                <a:cs typeface="Calibri"/>
              </a:rPr>
              <a:t> </a:t>
            </a:r>
            <a:r>
              <a:rPr sz="1300" spc="-10" dirty="0">
                <a:latin typeface="Calibri"/>
                <a:cs typeface="Calibri"/>
              </a:rPr>
              <a:t>the</a:t>
            </a:r>
            <a:r>
              <a:rPr sz="1300" spc="-5" dirty="0">
                <a:latin typeface="Calibri"/>
                <a:cs typeface="Calibri"/>
              </a:rPr>
              <a:t> </a:t>
            </a:r>
            <a:r>
              <a:rPr sz="1300" spc="-15" dirty="0">
                <a:latin typeface="Calibri"/>
                <a:cs typeface="Calibri"/>
              </a:rPr>
              <a:t>sam</a:t>
            </a:r>
            <a:r>
              <a:rPr sz="1300" spc="-10" dirty="0">
                <a:latin typeface="Calibri"/>
                <a:cs typeface="Calibri"/>
              </a:rPr>
              <a:t>e</a:t>
            </a:r>
            <a:r>
              <a:rPr sz="1300" spc="15" dirty="0">
                <a:latin typeface="Calibri"/>
                <a:cs typeface="Calibri"/>
              </a:rPr>
              <a:t> </a:t>
            </a:r>
            <a:r>
              <a:rPr sz="1300" spc="-10" dirty="0">
                <a:latin typeface="Calibri"/>
                <a:cs typeface="Calibri"/>
              </a:rPr>
              <a:t>si</a:t>
            </a:r>
            <a:r>
              <a:rPr sz="1300" spc="-30" dirty="0">
                <a:latin typeface="Calibri"/>
                <a:cs typeface="Calibri"/>
              </a:rPr>
              <a:t>z</a:t>
            </a:r>
            <a:r>
              <a:rPr sz="1300" spc="-10" dirty="0">
                <a:latin typeface="Calibri"/>
                <a:cs typeface="Calibri"/>
              </a:rPr>
              <a:t>e</a:t>
            </a:r>
            <a:r>
              <a:rPr sz="1300" spc="20" dirty="0">
                <a:latin typeface="Calibri"/>
                <a:cs typeface="Calibri"/>
              </a:rPr>
              <a:t> </a:t>
            </a:r>
            <a:r>
              <a:rPr sz="1300" spc="-10" dirty="0">
                <a:latin typeface="Calibri"/>
                <a:cs typeface="Calibri"/>
              </a:rPr>
              <a:t>(re</a:t>
            </a:r>
            <a:r>
              <a:rPr sz="1300" spc="-30" dirty="0">
                <a:latin typeface="Calibri"/>
                <a:cs typeface="Calibri"/>
              </a:rPr>
              <a:t>g</a:t>
            </a:r>
            <a:r>
              <a:rPr sz="1300" spc="-10" dirty="0">
                <a:latin typeface="Calibri"/>
                <a:cs typeface="Calibri"/>
              </a:rPr>
              <a:t>a</a:t>
            </a:r>
            <a:r>
              <a:rPr sz="1300" spc="-15" dirty="0">
                <a:latin typeface="Calibri"/>
                <a:cs typeface="Calibri"/>
              </a:rPr>
              <a:t>rd</a:t>
            </a:r>
            <a:r>
              <a:rPr sz="1300" spc="-5" dirty="0">
                <a:latin typeface="Calibri"/>
                <a:cs typeface="Calibri"/>
              </a:rPr>
              <a:t>less </a:t>
            </a:r>
            <a:r>
              <a:rPr sz="1300" spc="-15" dirty="0">
                <a:latin typeface="Calibri"/>
                <a:cs typeface="Calibri"/>
              </a:rPr>
              <a:t>o</a:t>
            </a:r>
            <a:r>
              <a:rPr sz="1300" spc="-5" dirty="0">
                <a:latin typeface="Calibri"/>
                <a:cs typeface="Calibri"/>
              </a:rPr>
              <a:t>f</a:t>
            </a:r>
            <a:r>
              <a:rPr sz="1300" spc="15" dirty="0">
                <a:latin typeface="Calibri"/>
                <a:cs typeface="Calibri"/>
              </a:rPr>
              <a:t> </a:t>
            </a:r>
            <a:r>
              <a:rPr sz="1300" spc="-15" dirty="0">
                <a:latin typeface="Calibri"/>
                <a:cs typeface="Calibri"/>
              </a:rPr>
              <a:t>p</a:t>
            </a:r>
            <a:r>
              <a:rPr sz="1300" spc="-10" dirty="0">
                <a:latin typeface="Calibri"/>
                <a:cs typeface="Calibri"/>
              </a:rPr>
              <a:t>o</a:t>
            </a:r>
            <a:r>
              <a:rPr sz="1300" spc="-15" dirty="0">
                <a:latin typeface="Calibri"/>
                <a:cs typeface="Calibri"/>
              </a:rPr>
              <a:t>p</a:t>
            </a:r>
            <a:r>
              <a:rPr sz="1300" spc="-5" dirty="0">
                <a:latin typeface="Calibri"/>
                <a:cs typeface="Calibri"/>
              </a:rPr>
              <a:t>ul</a:t>
            </a:r>
            <a:r>
              <a:rPr sz="1300" spc="-20" dirty="0">
                <a:latin typeface="Calibri"/>
                <a:cs typeface="Calibri"/>
              </a:rPr>
              <a:t>a</a:t>
            </a:r>
            <a:r>
              <a:rPr sz="1300" spc="-10" dirty="0">
                <a:latin typeface="Calibri"/>
                <a:cs typeface="Calibri"/>
              </a:rPr>
              <a:t>tion)</a:t>
            </a:r>
            <a:r>
              <a:rPr sz="1300" spc="-5" dirty="0">
                <a:latin typeface="Calibri"/>
                <a:cs typeface="Calibri"/>
              </a:rPr>
              <a:t>,</a:t>
            </a:r>
            <a:r>
              <a:rPr sz="1300" spc="45" dirty="0">
                <a:latin typeface="Calibri"/>
                <a:cs typeface="Calibri"/>
              </a:rPr>
              <a:t> </a:t>
            </a:r>
            <a:r>
              <a:rPr sz="1300" spc="-15" dirty="0">
                <a:latin typeface="Calibri"/>
                <a:cs typeface="Calibri"/>
              </a:rPr>
              <a:t>o</a:t>
            </a:r>
            <a:r>
              <a:rPr sz="1300" spc="-20" dirty="0">
                <a:latin typeface="Calibri"/>
                <a:cs typeface="Calibri"/>
              </a:rPr>
              <a:t>v</a:t>
            </a:r>
            <a:r>
              <a:rPr sz="1300" spc="-10" dirty="0">
                <a:latin typeface="Calibri"/>
                <a:cs typeface="Calibri"/>
              </a:rPr>
              <a:t>e</a:t>
            </a:r>
            <a:r>
              <a:rPr sz="1300" spc="-25" dirty="0">
                <a:latin typeface="Calibri"/>
                <a:cs typeface="Calibri"/>
              </a:rPr>
              <a:t>r</a:t>
            </a:r>
            <a:r>
              <a:rPr sz="1300" spc="-20" dirty="0">
                <a:latin typeface="Calibri"/>
                <a:cs typeface="Calibri"/>
              </a:rPr>
              <a:t>sta</a:t>
            </a:r>
            <a:r>
              <a:rPr sz="1300" spc="-5" dirty="0">
                <a:latin typeface="Calibri"/>
                <a:cs typeface="Calibri"/>
              </a:rPr>
              <a:t>ting electrifi</a:t>
            </a:r>
            <a:r>
              <a:rPr sz="1300" spc="-20" dirty="0">
                <a:latin typeface="Calibri"/>
                <a:cs typeface="Calibri"/>
              </a:rPr>
              <a:t>ca</a:t>
            </a:r>
            <a:r>
              <a:rPr sz="1300" spc="-10" dirty="0">
                <a:latin typeface="Calibri"/>
                <a:cs typeface="Calibri"/>
              </a:rPr>
              <a:t>tion</a:t>
            </a:r>
            <a:r>
              <a:rPr sz="1300" spc="15" dirty="0">
                <a:latin typeface="Calibri"/>
                <a:cs typeface="Calibri"/>
              </a:rPr>
              <a:t> </a:t>
            </a:r>
            <a:r>
              <a:rPr sz="1300" spc="-10" dirty="0">
                <a:latin typeface="Calibri"/>
                <a:cs typeface="Calibri"/>
              </a:rPr>
              <a:t>with</a:t>
            </a:r>
            <a:r>
              <a:rPr sz="1300" spc="15" dirty="0">
                <a:latin typeface="Calibri"/>
                <a:cs typeface="Calibri"/>
              </a:rPr>
              <a:t> </a:t>
            </a:r>
            <a:r>
              <a:rPr sz="1300" spc="-15" dirty="0">
                <a:latin typeface="Calibri"/>
                <a:cs typeface="Calibri"/>
              </a:rPr>
              <a:t>n</a:t>
            </a:r>
            <a:r>
              <a:rPr sz="1300" spc="-10" dirty="0">
                <a:latin typeface="Calibri"/>
                <a:cs typeface="Calibri"/>
              </a:rPr>
              <a:t>o</a:t>
            </a:r>
            <a:r>
              <a:rPr sz="1300" spc="0" dirty="0">
                <a:latin typeface="Calibri"/>
                <a:cs typeface="Calibri"/>
              </a:rPr>
              <a:t>n</a:t>
            </a:r>
            <a:r>
              <a:rPr sz="1300" spc="-10" dirty="0">
                <a:latin typeface="Calibri"/>
                <a:cs typeface="Calibri"/>
              </a:rPr>
              <a:t>-grid</a:t>
            </a:r>
            <a:r>
              <a:rPr sz="1300" spc="20" dirty="0">
                <a:latin typeface="Calibri"/>
                <a:cs typeface="Calibri"/>
              </a:rPr>
              <a:t> </a:t>
            </a:r>
            <a:r>
              <a:rPr sz="1300" spc="-15" dirty="0">
                <a:latin typeface="Calibri"/>
                <a:cs typeface="Calibri"/>
              </a:rPr>
              <a:t>o</a:t>
            </a:r>
            <a:r>
              <a:rPr sz="1300" spc="-10" dirty="0">
                <a:latin typeface="Calibri"/>
                <a:cs typeface="Calibri"/>
              </a:rPr>
              <a:t>ptions</a:t>
            </a:r>
            <a:r>
              <a:rPr sz="1300" spc="25" dirty="0">
                <a:latin typeface="Calibri"/>
                <a:cs typeface="Calibri"/>
              </a:rPr>
              <a:t> </a:t>
            </a:r>
            <a:r>
              <a:rPr sz="1300" spc="-15" dirty="0">
                <a:latin typeface="Calibri"/>
                <a:cs typeface="Calibri"/>
              </a:rPr>
              <a:t>(mi</a:t>
            </a:r>
            <a:r>
              <a:rPr sz="1300" spc="-10" dirty="0">
                <a:latin typeface="Calibri"/>
                <a:cs typeface="Calibri"/>
              </a:rPr>
              <a:t>n</a:t>
            </a:r>
            <a:r>
              <a:rPr sz="1300" spc="0" dirty="0">
                <a:latin typeface="Calibri"/>
                <a:cs typeface="Calibri"/>
              </a:rPr>
              <a:t>i</a:t>
            </a:r>
            <a:r>
              <a:rPr sz="1300" spc="-10" dirty="0">
                <a:latin typeface="Calibri"/>
                <a:cs typeface="Calibri"/>
              </a:rPr>
              <a:t>-grid and</a:t>
            </a:r>
            <a:r>
              <a:rPr sz="1300" spc="20" dirty="0">
                <a:latin typeface="Calibri"/>
                <a:cs typeface="Calibri"/>
              </a:rPr>
              <a:t> </a:t>
            </a:r>
            <a:r>
              <a:rPr sz="1300" spc="-15" dirty="0">
                <a:latin typeface="Calibri"/>
                <a:cs typeface="Calibri"/>
              </a:rPr>
              <a:t>o</a:t>
            </a:r>
            <a:r>
              <a:rPr sz="1300" spc="-20" dirty="0">
                <a:latin typeface="Calibri"/>
                <a:cs typeface="Calibri"/>
              </a:rPr>
              <a:t>f</a:t>
            </a:r>
            <a:r>
              <a:rPr sz="1300" spc="-5" dirty="0">
                <a:latin typeface="Calibri"/>
                <a:cs typeface="Calibri"/>
              </a:rPr>
              <a:t>f</a:t>
            </a:r>
            <a:r>
              <a:rPr sz="1300" spc="-10" dirty="0">
                <a:latin typeface="Calibri"/>
                <a:cs typeface="Calibri"/>
              </a:rPr>
              <a:t>-grid</a:t>
            </a:r>
            <a:r>
              <a:rPr sz="1300" spc="20" dirty="0">
                <a:latin typeface="Calibri"/>
                <a:cs typeface="Calibri"/>
              </a:rPr>
              <a:t> </a:t>
            </a:r>
            <a:r>
              <a:rPr sz="1300" spc="-5" dirty="0">
                <a:latin typeface="Calibri"/>
                <a:cs typeface="Calibri"/>
              </a:rPr>
              <a:t>/ </a:t>
            </a:r>
            <a:r>
              <a:rPr sz="1300" spc="-10" dirty="0">
                <a:latin typeface="Calibri"/>
                <a:cs typeface="Calibri"/>
              </a:rPr>
              <a:t>sol</a:t>
            </a:r>
            <a:r>
              <a:rPr sz="1300" spc="-5" dirty="0">
                <a:latin typeface="Calibri"/>
                <a:cs typeface="Calibri"/>
              </a:rPr>
              <a:t>ar</a:t>
            </a:r>
            <a:r>
              <a:rPr sz="1300" spc="20" dirty="0">
                <a:latin typeface="Calibri"/>
                <a:cs typeface="Calibri"/>
              </a:rPr>
              <a:t> </a:t>
            </a:r>
            <a:r>
              <a:rPr sz="1300" spc="-15" dirty="0">
                <a:latin typeface="Calibri"/>
                <a:cs typeface="Calibri"/>
              </a:rPr>
              <a:t>h</a:t>
            </a:r>
            <a:r>
              <a:rPr sz="1300" spc="-10" dirty="0">
                <a:latin typeface="Calibri"/>
                <a:cs typeface="Calibri"/>
              </a:rPr>
              <a:t>ome</a:t>
            </a:r>
            <a:r>
              <a:rPr sz="1300" spc="15" dirty="0">
                <a:latin typeface="Calibri"/>
                <a:cs typeface="Calibri"/>
              </a:rPr>
              <a:t> </a:t>
            </a:r>
            <a:r>
              <a:rPr sz="1300" spc="-35" dirty="0">
                <a:latin typeface="Calibri"/>
                <a:cs typeface="Calibri"/>
              </a:rPr>
              <a:t>s</a:t>
            </a:r>
            <a:r>
              <a:rPr sz="1300" spc="-25" dirty="0">
                <a:latin typeface="Calibri"/>
                <a:cs typeface="Calibri"/>
              </a:rPr>
              <a:t>yst</a:t>
            </a:r>
            <a:r>
              <a:rPr sz="1300" spc="-10" dirty="0">
                <a:latin typeface="Calibri"/>
                <a:cs typeface="Calibri"/>
              </a:rPr>
              <a:t>ems)</a:t>
            </a:r>
            <a:endParaRPr sz="1300">
              <a:latin typeface="Calibri"/>
              <a:cs typeface="Calibri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57200" y="188788"/>
            <a:ext cx="4387516" cy="115478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800" b="1" dirty="0" smtClean="0">
                <a:solidFill>
                  <a:schemeClr val="accent1"/>
                </a:solidFill>
                <a:cs typeface="Arial" pitchFamily="34" charset="0"/>
              </a:rPr>
              <a:t>Least-cost recommendation for 2016-2030</a:t>
            </a:r>
            <a:endParaRPr lang="en-US" sz="2800" b="1" dirty="0">
              <a:solidFill>
                <a:schemeClr val="accent1"/>
              </a:solidFill>
              <a:cs typeface="Arial" pitchFamily="34" charset="0"/>
            </a:endParaRPr>
          </a:p>
        </p:txBody>
      </p:sp>
      <p:sp>
        <p:nvSpPr>
          <p:cNvPr id="7" name="Content Placeholder 1"/>
          <p:cNvSpPr txBox="1">
            <a:spLocks/>
          </p:cNvSpPr>
          <p:nvPr/>
        </p:nvSpPr>
        <p:spPr>
          <a:xfrm>
            <a:off x="76204" y="1459591"/>
            <a:ext cx="3416969" cy="5151475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600"/>
              </a:spcAft>
            </a:pPr>
            <a:r>
              <a:rPr lang="en-US" sz="2400" dirty="0" smtClean="0"/>
              <a:t>By 2030, the majority are</a:t>
            </a:r>
            <a:r>
              <a:rPr lang="en-US" sz="2400" b="1" dirty="0" smtClean="0">
                <a:solidFill>
                  <a:srgbClr val="0070C0"/>
                </a:solidFill>
              </a:rPr>
              <a:t> grid connections</a:t>
            </a:r>
          </a:p>
          <a:p>
            <a:pPr>
              <a:spcAft>
                <a:spcPts val="600"/>
              </a:spcAft>
            </a:pPr>
            <a:r>
              <a:rPr lang="en-US" sz="2400" dirty="0" smtClean="0"/>
              <a:t>This represents </a:t>
            </a:r>
            <a:r>
              <a:rPr lang="en-US" sz="2400" b="1" dirty="0" smtClean="0">
                <a:solidFill>
                  <a:srgbClr val="0070C0"/>
                </a:solidFill>
              </a:rPr>
              <a:t>7.2 million households</a:t>
            </a:r>
          </a:p>
          <a:p>
            <a:pPr>
              <a:spcAft>
                <a:spcPts val="600"/>
              </a:spcAft>
            </a:pPr>
            <a:r>
              <a:rPr lang="en-US" sz="2400" dirty="0" smtClean="0"/>
              <a:t>Total cost is estimated at</a:t>
            </a:r>
            <a:r>
              <a:rPr lang="en-US" sz="2400" b="1" dirty="0" smtClean="0">
                <a:solidFill>
                  <a:srgbClr val="0070C0"/>
                </a:solidFill>
              </a:rPr>
              <a:t> US $5.8 billion</a:t>
            </a:r>
            <a:r>
              <a:rPr lang="en-US" sz="2400" b="1" dirty="0" smtClean="0">
                <a:solidFill>
                  <a:schemeClr val="accent5"/>
                </a:solidFill>
              </a:rPr>
              <a:t> </a:t>
            </a:r>
            <a:r>
              <a:rPr lang="en-US" sz="2400" dirty="0" smtClean="0"/>
              <a:t>(US$800 per connection, average)</a:t>
            </a:r>
          </a:p>
          <a:p>
            <a:pPr>
              <a:spcAft>
                <a:spcPts val="600"/>
              </a:spcAft>
            </a:pPr>
            <a:r>
              <a:rPr lang="en-US" sz="2400" dirty="0" smtClean="0"/>
              <a:t>This is additional </a:t>
            </a:r>
            <a:r>
              <a:rPr lang="en-US" sz="2400" dirty="0"/>
              <a:t>to investments needed for </a:t>
            </a:r>
            <a:r>
              <a:rPr lang="en-US" sz="2400" dirty="0" smtClean="0"/>
              <a:t>generation </a:t>
            </a:r>
            <a:r>
              <a:rPr lang="en-US" sz="2400" dirty="0"/>
              <a:t>&amp; </a:t>
            </a:r>
            <a:r>
              <a:rPr lang="en-US" sz="2400" dirty="0" smtClean="0"/>
              <a:t>transmission</a:t>
            </a:r>
            <a:endParaRPr lang="en-NZ" sz="2400" dirty="0" smtClean="0"/>
          </a:p>
        </p:txBody>
      </p:sp>
      <p:cxnSp>
        <p:nvCxnSpPr>
          <p:cNvPr id="8" name="Straight Connector 7"/>
          <p:cNvCxnSpPr/>
          <p:nvPr/>
        </p:nvCxnSpPr>
        <p:spPr>
          <a:xfrm>
            <a:off x="121157" y="1343574"/>
            <a:ext cx="4723559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91211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4800600" y="762001"/>
            <a:ext cx="4343400" cy="6096000"/>
          </a:xfrm>
          <a:prstGeom prst="rect">
            <a:avLst/>
          </a:prstGeom>
          <a:blipFill>
            <a:blip r:embed="rId3" cstate="print"/>
            <a:srcRect/>
            <a:stretch>
              <a:fillRect b="-685"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228600" y="1295400"/>
            <a:ext cx="5257800" cy="3124200"/>
          </a:xfrm>
          <a:custGeom>
            <a:avLst/>
            <a:gdLst/>
            <a:ahLst/>
            <a:cxnLst/>
            <a:rect l="l" t="t" r="r" b="b"/>
            <a:pathLst>
              <a:path w="5257800" h="3124200">
                <a:moveTo>
                  <a:pt x="0" y="3124200"/>
                </a:moveTo>
                <a:lnTo>
                  <a:pt x="5257800" y="3124200"/>
                </a:lnTo>
                <a:lnTo>
                  <a:pt x="5257800" y="0"/>
                </a:lnTo>
                <a:lnTo>
                  <a:pt x="0" y="0"/>
                </a:lnTo>
                <a:lnTo>
                  <a:pt x="0" y="312420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 txBox="1"/>
          <p:nvPr/>
        </p:nvSpPr>
        <p:spPr>
          <a:xfrm>
            <a:off x="304800" y="1676400"/>
            <a:ext cx="4343400" cy="451405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55600" indent="-342900">
              <a:lnSpc>
                <a:spcPts val="2160"/>
              </a:lnSpc>
              <a:buFont typeface="Arial"/>
              <a:buChar char="•"/>
              <a:tabLst>
                <a:tab pos="355600" algn="l"/>
              </a:tabLst>
            </a:pPr>
            <a:r>
              <a:rPr lang="en-US" sz="2400" spc="-25" dirty="0" smtClean="0">
                <a:latin typeface="Calibri"/>
                <a:cs typeface="Calibri"/>
              </a:rPr>
              <a:t>More than 1.3 million HH will not get grid access in the next 10 years and </a:t>
            </a:r>
            <a:r>
              <a:rPr lang="en-US" sz="2400" spc="-25" dirty="0" smtClean="0">
                <a:latin typeface="Calibri"/>
                <a:cs typeface="Calibri"/>
              </a:rPr>
              <a:t>are recommended for </a:t>
            </a:r>
            <a:r>
              <a:rPr lang="en-US" sz="2400" b="1" spc="-25" dirty="0" smtClean="0">
                <a:solidFill>
                  <a:schemeClr val="accent4"/>
                </a:solidFill>
                <a:latin typeface="Calibri"/>
                <a:cs typeface="Calibri"/>
              </a:rPr>
              <a:t>pre-electrification</a:t>
            </a:r>
            <a:r>
              <a:rPr lang="en-US" sz="2400" b="1" dirty="0">
                <a:solidFill>
                  <a:schemeClr val="accent4"/>
                </a:solidFill>
                <a:latin typeface="Calibri"/>
                <a:cs typeface="Calibri"/>
              </a:rPr>
              <a:t> </a:t>
            </a:r>
            <a:r>
              <a:rPr lang="en-US" sz="2400" b="1" dirty="0" smtClean="0">
                <a:solidFill>
                  <a:schemeClr val="accent4"/>
                </a:solidFill>
                <a:latin typeface="Calibri"/>
                <a:cs typeface="Calibri"/>
              </a:rPr>
              <a:t>(</a:t>
            </a:r>
            <a:r>
              <a:rPr sz="2400" b="1" spc="-5" dirty="0" smtClean="0">
                <a:solidFill>
                  <a:srgbClr val="6F2F9F"/>
                </a:solidFill>
                <a:latin typeface="Calibri"/>
                <a:cs typeface="Calibri"/>
              </a:rPr>
              <a:t>purple</a:t>
            </a:r>
            <a:r>
              <a:rPr lang="en-US" sz="2400" b="1" spc="-5" dirty="0" smtClean="0">
                <a:solidFill>
                  <a:srgbClr val="6F2F9F"/>
                </a:solidFill>
                <a:latin typeface="Calibri"/>
                <a:cs typeface="Calibri"/>
              </a:rPr>
              <a:t> dots)</a:t>
            </a:r>
            <a:endParaRPr lang="en-US" sz="2400" b="1" spc="-5" dirty="0" smtClean="0">
              <a:solidFill>
                <a:srgbClr val="6F2F9F"/>
              </a:solidFill>
              <a:latin typeface="Calibri"/>
              <a:cs typeface="Calibri"/>
            </a:endParaRPr>
          </a:p>
          <a:p>
            <a:pPr marL="355600" indent="-342900">
              <a:lnSpc>
                <a:spcPts val="2160"/>
              </a:lnSpc>
              <a:buFont typeface="Arial"/>
              <a:buChar char="•"/>
              <a:tabLst>
                <a:tab pos="355600" algn="l"/>
              </a:tabLst>
            </a:pPr>
            <a:endParaRPr lang="en-US" sz="2400" b="1" spc="-5" dirty="0">
              <a:solidFill>
                <a:srgbClr val="6F2F9F"/>
              </a:solidFill>
              <a:latin typeface="Calibri"/>
              <a:cs typeface="Calibri"/>
            </a:endParaRPr>
          </a:p>
          <a:p>
            <a:pPr marL="355600" indent="-342900">
              <a:lnSpc>
                <a:spcPts val="2160"/>
              </a:lnSpc>
              <a:buFont typeface="Arial"/>
              <a:buChar char="•"/>
              <a:tabLst>
                <a:tab pos="355600" algn="l"/>
              </a:tabLst>
            </a:pPr>
            <a:r>
              <a:rPr lang="en-US" sz="2400" b="1" spc="-5" dirty="0" smtClean="0">
                <a:solidFill>
                  <a:srgbClr val="6F2F9F"/>
                </a:solidFill>
                <a:latin typeface="Calibri"/>
                <a:cs typeface="Calibri"/>
              </a:rPr>
              <a:t>Shan, Chin, Kayah and Kachin States </a:t>
            </a:r>
            <a:r>
              <a:rPr lang="en-US" sz="2400" spc="-5" dirty="0" smtClean="0">
                <a:latin typeface="Calibri"/>
                <a:cs typeface="Calibri"/>
              </a:rPr>
              <a:t>represent major areas for pre-electrification</a:t>
            </a:r>
          </a:p>
          <a:p>
            <a:pPr marL="355600" indent="-342900">
              <a:lnSpc>
                <a:spcPts val="2160"/>
              </a:lnSpc>
              <a:buFont typeface="Arial"/>
              <a:buChar char="•"/>
              <a:tabLst>
                <a:tab pos="355600" algn="l"/>
              </a:tabLst>
            </a:pPr>
            <a:endParaRPr lang="en-US" sz="2400" spc="-5" dirty="0">
              <a:latin typeface="Calibri"/>
              <a:cs typeface="Calibri"/>
            </a:endParaRPr>
          </a:p>
          <a:p>
            <a:pPr marL="355600" indent="-342900">
              <a:lnSpc>
                <a:spcPts val="2160"/>
              </a:lnSpc>
              <a:buFont typeface="Arial"/>
              <a:buChar char="•"/>
              <a:tabLst>
                <a:tab pos="355600" algn="l"/>
              </a:tabLst>
            </a:pPr>
            <a:r>
              <a:rPr lang="en-US" sz="2400" dirty="0"/>
              <a:t>Appropriate pre-electrification technology depends on village </a:t>
            </a:r>
            <a:r>
              <a:rPr lang="en-US" sz="2400" dirty="0" smtClean="0"/>
              <a:t>size, including solar, </a:t>
            </a:r>
            <a:r>
              <a:rPr lang="en-US" sz="2400" dirty="0" err="1" smtClean="0"/>
              <a:t>minihydro</a:t>
            </a:r>
            <a:r>
              <a:rPr lang="en-US" sz="2400" dirty="0" smtClean="0"/>
              <a:t>, renewable and diesel hybrids, biomass, etc. </a:t>
            </a:r>
            <a:endParaRPr lang="en-US" sz="2400" dirty="0"/>
          </a:p>
          <a:p>
            <a:pPr marL="12700">
              <a:lnSpc>
                <a:spcPts val="2160"/>
              </a:lnSpc>
              <a:tabLst>
                <a:tab pos="355600" algn="l"/>
              </a:tabLst>
            </a:pPr>
            <a:endParaRPr lang="en-US" sz="2400" spc="-5" dirty="0" smtClean="0">
              <a:latin typeface="Calibri"/>
              <a:cs typeface="Calibri"/>
            </a:endParaRPr>
          </a:p>
          <a:p>
            <a:pPr marL="12700">
              <a:lnSpc>
                <a:spcPts val="2160"/>
              </a:lnSpc>
              <a:tabLst>
                <a:tab pos="355600" algn="l"/>
              </a:tabLst>
            </a:pPr>
            <a:endParaRPr lang="en-US" sz="2400" spc="-5" dirty="0" smtClean="0">
              <a:latin typeface="Calibri"/>
              <a:cs typeface="Calibri"/>
            </a:endParaRPr>
          </a:p>
        </p:txBody>
      </p:sp>
      <p:sp>
        <p:nvSpPr>
          <p:cNvPr id="7" name="object 7"/>
          <p:cNvSpPr txBox="1">
            <a:spLocks noGrp="1"/>
          </p:cNvSpPr>
          <p:nvPr>
            <p:ph type="sldNum" sz="quarter" idx="4294967295"/>
          </p:nvPr>
        </p:nvSpPr>
        <p:spPr>
          <a:xfrm>
            <a:off x="8414277" y="6461781"/>
            <a:ext cx="206375" cy="18466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r>
              <a:rPr lang="en-US" spc="-10" dirty="0" smtClean="0"/>
              <a:t>14</a:t>
            </a:r>
            <a:endParaRPr spc="-10" dirty="0"/>
          </a:p>
        </p:txBody>
      </p:sp>
      <p:sp>
        <p:nvSpPr>
          <p:cNvPr id="8" name="Rectangle 7"/>
          <p:cNvSpPr/>
          <p:nvPr/>
        </p:nvSpPr>
        <p:spPr>
          <a:xfrm>
            <a:off x="228600" y="152400"/>
            <a:ext cx="8229600" cy="1066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3000" b="1" dirty="0" smtClean="0">
                <a:solidFill>
                  <a:schemeClr val="tx1"/>
                </a:solidFill>
              </a:rPr>
              <a:t>Recommendations for </a:t>
            </a:r>
            <a:r>
              <a:rPr lang="en-US" sz="3000" b="1" dirty="0">
                <a:solidFill>
                  <a:schemeClr val="tx1"/>
                </a:solidFill>
              </a:rPr>
              <a:t>o</a:t>
            </a:r>
            <a:r>
              <a:rPr lang="en-US" sz="3000" b="1" dirty="0" smtClean="0">
                <a:solidFill>
                  <a:schemeClr val="tx1"/>
                </a:solidFill>
              </a:rPr>
              <a:t>ff-grid </a:t>
            </a:r>
            <a:r>
              <a:rPr lang="en-US" sz="3000" b="1" dirty="0" smtClean="0">
                <a:solidFill>
                  <a:schemeClr val="tx1"/>
                </a:solidFill>
              </a:rPr>
              <a:t>pre-electrification</a:t>
            </a:r>
            <a:endParaRPr lang="en-US" sz="3000" b="1" dirty="0">
              <a:solidFill>
                <a:schemeClr val="tx1"/>
              </a:solidFill>
              <a:cs typeface="Arial" pitchFamily="34" charset="0"/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228600" y="1227786"/>
            <a:ext cx="70866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59371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3"/>
          <p:cNvSpPr>
            <a:spLocks/>
          </p:cNvSpPr>
          <p:nvPr/>
        </p:nvSpPr>
        <p:spPr bwMode="auto">
          <a:xfrm>
            <a:off x="0" y="5867400"/>
            <a:ext cx="9144000" cy="990600"/>
          </a:xfrm>
          <a:custGeom>
            <a:avLst/>
            <a:gdLst>
              <a:gd name="T0" fmla="*/ 2448 w 2448"/>
              <a:gd name="T1" fmla="*/ 389 h 389"/>
              <a:gd name="T2" fmla="*/ 2448 w 2448"/>
              <a:gd name="T3" fmla="*/ 140 h 389"/>
              <a:gd name="T4" fmla="*/ 0 w 2448"/>
              <a:gd name="T5" fmla="*/ 183 h 389"/>
              <a:gd name="T6" fmla="*/ 0 w 2448"/>
              <a:gd name="T7" fmla="*/ 389 h 389"/>
              <a:gd name="T8" fmla="*/ 2448 w 2448"/>
              <a:gd name="T9" fmla="*/ 389 h 3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448" h="389">
                <a:moveTo>
                  <a:pt x="2448" y="389"/>
                </a:moveTo>
                <a:cubicBezTo>
                  <a:pt x="2448" y="140"/>
                  <a:pt x="2448" y="140"/>
                  <a:pt x="2448" y="140"/>
                </a:cubicBezTo>
                <a:cubicBezTo>
                  <a:pt x="1158" y="0"/>
                  <a:pt x="339" y="128"/>
                  <a:pt x="0" y="183"/>
                </a:cubicBezTo>
                <a:cubicBezTo>
                  <a:pt x="0" y="389"/>
                  <a:pt x="0" y="389"/>
                  <a:pt x="0" y="389"/>
                </a:cubicBezTo>
                <a:lnTo>
                  <a:pt x="2448" y="389"/>
                </a:lnTo>
                <a:close/>
              </a:path>
            </a:pathLst>
          </a:custGeom>
          <a:solidFill>
            <a:srgbClr val="18385E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7" name="Group 5"/>
          <p:cNvGrpSpPr>
            <a:grpSpLocks/>
          </p:cNvGrpSpPr>
          <p:nvPr/>
        </p:nvGrpSpPr>
        <p:grpSpPr bwMode="auto">
          <a:xfrm>
            <a:off x="-533400" y="7429985"/>
            <a:ext cx="9144000" cy="1028197"/>
            <a:chOff x="106527600" y="114152267"/>
            <a:chExt cx="7315200" cy="719233"/>
          </a:xfrm>
        </p:grpSpPr>
        <p:grpSp>
          <p:nvGrpSpPr>
            <p:cNvPr id="8" name="Group 6"/>
            <p:cNvGrpSpPr>
              <a:grpSpLocks/>
            </p:cNvGrpSpPr>
            <p:nvPr/>
          </p:nvGrpSpPr>
          <p:grpSpPr bwMode="auto">
            <a:xfrm>
              <a:off x="106527600" y="114152267"/>
              <a:ext cx="7315200" cy="633080"/>
              <a:chOff x="106527600" y="114152267"/>
              <a:chExt cx="7315200" cy="633080"/>
            </a:xfrm>
          </p:grpSpPr>
          <p:sp>
            <p:nvSpPr>
              <p:cNvPr id="11" name="Freeform 8"/>
              <p:cNvSpPr>
                <a:spLocks/>
              </p:cNvSpPr>
              <p:nvPr/>
            </p:nvSpPr>
            <p:spPr bwMode="auto">
              <a:xfrm>
                <a:off x="106527600" y="114152267"/>
                <a:ext cx="7315200" cy="543069"/>
              </a:xfrm>
              <a:custGeom>
                <a:avLst/>
                <a:gdLst>
                  <a:gd name="T0" fmla="*/ 0 w 2452"/>
                  <a:gd name="T1" fmla="*/ 181 h 181"/>
                  <a:gd name="T2" fmla="*/ 2452 w 2452"/>
                  <a:gd name="T3" fmla="*/ 165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2452" h="181">
                    <a:moveTo>
                      <a:pt x="0" y="181"/>
                    </a:moveTo>
                    <a:cubicBezTo>
                      <a:pt x="940" y="0"/>
                      <a:pt x="1828" y="65"/>
                      <a:pt x="2452" y="165"/>
                    </a:cubicBezTo>
                  </a:path>
                </a:pathLst>
              </a:custGeom>
              <a:noFill/>
              <a:ln w="6350" cap="flat" cmpd="sng">
                <a:solidFill>
                  <a:srgbClr val="FFFFFE"/>
                </a:solidFill>
                <a:prstDash val="solid"/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E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C868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" name="Freeform 10"/>
              <p:cNvSpPr>
                <a:spLocks/>
              </p:cNvSpPr>
              <p:nvPr/>
            </p:nvSpPr>
            <p:spPr bwMode="auto">
              <a:xfrm>
                <a:off x="106527600" y="114239278"/>
                <a:ext cx="7315200" cy="546069"/>
              </a:xfrm>
              <a:custGeom>
                <a:avLst/>
                <a:gdLst>
                  <a:gd name="T0" fmla="*/ 0 w 2452"/>
                  <a:gd name="T1" fmla="*/ 170 h 182"/>
                  <a:gd name="T2" fmla="*/ 2452 w 2452"/>
                  <a:gd name="T3" fmla="*/ 182 h 1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2452" h="182">
                    <a:moveTo>
                      <a:pt x="0" y="170"/>
                    </a:moveTo>
                    <a:cubicBezTo>
                      <a:pt x="942" y="0"/>
                      <a:pt x="1829" y="75"/>
                      <a:pt x="2452" y="182"/>
                    </a:cubicBezTo>
                  </a:path>
                </a:pathLst>
              </a:custGeom>
              <a:noFill/>
              <a:ln w="15875" cap="flat" cmpd="sng">
                <a:solidFill>
                  <a:srgbClr val="C9D166"/>
                </a:solidFill>
                <a:prstDash val="solid"/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E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C868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9" name="Text Box 11"/>
            <p:cNvSpPr txBox="1">
              <a:spLocks noChangeArrowheads="1"/>
            </p:cNvSpPr>
            <p:nvPr/>
          </p:nvSpPr>
          <p:spPr bwMode="auto">
            <a:xfrm>
              <a:off x="107099100" y="114642900"/>
              <a:ext cx="6231071" cy="2286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E"/>
                  </a:solidFill>
                </a14:hiddenFill>
              </a:ext>
              <a:ext uri="{91240B29-F687-4F45-9708-019B960494DF}">
                <a14:hiddenLine xmlns:a14="http://schemas.microsoft.com/office/drawing/2010/main" w="9525" algn="in">
                  <a:solidFill>
                    <a:srgbClr val="21212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DCD6D4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8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normalizeH="0" baseline="0" smtClean="0">
                  <a:ln>
                    <a:noFill/>
                  </a:ln>
                  <a:solidFill>
                    <a:srgbClr val="FFFFFE"/>
                  </a:solidFill>
                  <a:effectLst/>
                  <a:latin typeface="Calibri" pitchFamily="34" charset="0"/>
                  <a:cs typeface="Arial" pitchFamily="34" charset="0"/>
                </a:rPr>
                <a:t>A Bridge to a Sustainable Energy Future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21" name="Freeform 20"/>
          <p:cNvSpPr/>
          <p:nvPr/>
        </p:nvSpPr>
        <p:spPr>
          <a:xfrm>
            <a:off x="-8546" y="6434975"/>
            <a:ext cx="9152546" cy="239290"/>
          </a:xfrm>
          <a:custGeom>
            <a:avLst/>
            <a:gdLst>
              <a:gd name="connsiteX0" fmla="*/ 0 w 9152546"/>
              <a:gd name="connsiteY0" fmla="*/ 239290 h 239290"/>
              <a:gd name="connsiteX1" fmla="*/ 3640509 w 9152546"/>
              <a:gd name="connsiteY1" fmla="*/ 8 h 239290"/>
              <a:gd name="connsiteX2" fmla="*/ 9152546 w 9152546"/>
              <a:gd name="connsiteY2" fmla="*/ 230745 h 2392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152546" h="239290">
                <a:moveTo>
                  <a:pt x="0" y="239290"/>
                </a:moveTo>
                <a:cubicBezTo>
                  <a:pt x="1057542" y="120361"/>
                  <a:pt x="2115085" y="1432"/>
                  <a:pt x="3640509" y="8"/>
                </a:cubicBezTo>
                <a:cubicBezTo>
                  <a:pt x="5165933" y="-1416"/>
                  <a:pt x="8983055" y="183743"/>
                  <a:pt x="9152546" y="230745"/>
                </a:cubicBezTo>
              </a:path>
            </a:pathLst>
          </a:custGeom>
          <a:noFill/>
          <a:ln w="15875">
            <a:solidFill>
              <a:srgbClr val="FAE12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Freeform 22"/>
          <p:cNvSpPr/>
          <p:nvPr/>
        </p:nvSpPr>
        <p:spPr>
          <a:xfrm>
            <a:off x="0" y="6358024"/>
            <a:ext cx="9144000" cy="264967"/>
          </a:xfrm>
          <a:custGeom>
            <a:avLst/>
            <a:gdLst>
              <a:gd name="connsiteX0" fmla="*/ 0 w 9144000"/>
              <a:gd name="connsiteY0" fmla="*/ 264967 h 264967"/>
              <a:gd name="connsiteX1" fmla="*/ 4443813 w 9144000"/>
              <a:gd name="connsiteY1" fmla="*/ 47 h 264967"/>
              <a:gd name="connsiteX2" fmla="*/ 9144000 w 9144000"/>
              <a:gd name="connsiteY2" fmla="*/ 247875 h 2649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144000" h="264967">
                <a:moveTo>
                  <a:pt x="0" y="264967"/>
                </a:moveTo>
                <a:cubicBezTo>
                  <a:pt x="1459906" y="133931"/>
                  <a:pt x="2919813" y="2896"/>
                  <a:pt x="4443813" y="47"/>
                </a:cubicBezTo>
                <a:cubicBezTo>
                  <a:pt x="5967813" y="-2802"/>
                  <a:pt x="7555906" y="122536"/>
                  <a:pt x="9144000" y="247875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Freeform 24"/>
          <p:cNvSpPr/>
          <p:nvPr/>
        </p:nvSpPr>
        <p:spPr>
          <a:xfrm>
            <a:off x="-8546" y="6269844"/>
            <a:ext cx="9144000" cy="489879"/>
          </a:xfrm>
          <a:custGeom>
            <a:avLst/>
            <a:gdLst>
              <a:gd name="connsiteX0" fmla="*/ 0 w 9144000"/>
              <a:gd name="connsiteY0" fmla="*/ 489879 h 489879"/>
              <a:gd name="connsiteX1" fmla="*/ 4050707 w 9144000"/>
              <a:gd name="connsiteY1" fmla="*/ 2769 h 489879"/>
              <a:gd name="connsiteX2" fmla="*/ 9144000 w 9144000"/>
              <a:gd name="connsiteY2" fmla="*/ 327509 h 4898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144000" h="489879">
                <a:moveTo>
                  <a:pt x="0" y="489879"/>
                </a:moveTo>
                <a:cubicBezTo>
                  <a:pt x="1263353" y="259855"/>
                  <a:pt x="2526707" y="29831"/>
                  <a:pt x="4050707" y="2769"/>
                </a:cubicBezTo>
                <a:cubicBezTo>
                  <a:pt x="5574707" y="-24293"/>
                  <a:pt x="7359353" y="151608"/>
                  <a:pt x="9144000" y="327509"/>
                </a:cubicBezTo>
              </a:path>
            </a:pathLst>
          </a:custGeom>
          <a:noFill/>
          <a:ln w="15875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Freeform 25"/>
          <p:cNvSpPr/>
          <p:nvPr/>
        </p:nvSpPr>
        <p:spPr>
          <a:xfrm>
            <a:off x="0" y="6364784"/>
            <a:ext cx="9135454" cy="215478"/>
          </a:xfrm>
          <a:custGeom>
            <a:avLst/>
            <a:gdLst>
              <a:gd name="connsiteX0" fmla="*/ 0 w 9135454"/>
              <a:gd name="connsiteY0" fmla="*/ 215478 h 215478"/>
              <a:gd name="connsiteX1" fmla="*/ 4187439 w 9135454"/>
              <a:gd name="connsiteY1" fmla="*/ 1833 h 215478"/>
              <a:gd name="connsiteX2" fmla="*/ 9135454 w 9135454"/>
              <a:gd name="connsiteY2" fmla="*/ 130020 h 2154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135454" h="215478">
                <a:moveTo>
                  <a:pt x="0" y="215478"/>
                </a:moveTo>
                <a:cubicBezTo>
                  <a:pt x="1332431" y="115777"/>
                  <a:pt x="2664863" y="16076"/>
                  <a:pt x="4187439" y="1833"/>
                </a:cubicBezTo>
                <a:cubicBezTo>
                  <a:pt x="5710015" y="-12410"/>
                  <a:pt x="7422734" y="58805"/>
                  <a:pt x="9135454" y="130020"/>
                </a:cubicBezTo>
              </a:path>
            </a:pathLst>
          </a:custGeom>
          <a:noFill/>
          <a:ln w="15875">
            <a:solidFill>
              <a:srgbClr val="FAE12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Freeform 26"/>
          <p:cNvSpPr/>
          <p:nvPr/>
        </p:nvSpPr>
        <p:spPr>
          <a:xfrm>
            <a:off x="-17092" y="6280198"/>
            <a:ext cx="9152546" cy="300064"/>
          </a:xfrm>
          <a:custGeom>
            <a:avLst/>
            <a:gdLst>
              <a:gd name="connsiteX0" fmla="*/ 0 w 9152546"/>
              <a:gd name="connsiteY0" fmla="*/ 223152 h 300064"/>
              <a:gd name="connsiteX1" fmla="*/ 6212793 w 9152546"/>
              <a:gd name="connsiteY1" fmla="*/ 961 h 300064"/>
              <a:gd name="connsiteX2" fmla="*/ 9152546 w 9152546"/>
              <a:gd name="connsiteY2" fmla="*/ 300064 h 3000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152546" h="300064">
                <a:moveTo>
                  <a:pt x="0" y="223152"/>
                </a:moveTo>
                <a:cubicBezTo>
                  <a:pt x="2343684" y="105647"/>
                  <a:pt x="4687369" y="-11858"/>
                  <a:pt x="6212793" y="961"/>
                </a:cubicBezTo>
                <a:cubicBezTo>
                  <a:pt x="7738217" y="13780"/>
                  <a:pt x="8445381" y="156922"/>
                  <a:pt x="9152546" y="300064"/>
                </a:cubicBezTo>
              </a:path>
            </a:pathLst>
          </a:custGeom>
          <a:noFill/>
          <a:ln w="15875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/>
          <p:cNvSpPr/>
          <p:nvPr/>
        </p:nvSpPr>
        <p:spPr>
          <a:xfrm>
            <a:off x="0" y="6489599"/>
            <a:ext cx="9144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cap="small" dirty="0">
                <a:solidFill>
                  <a:schemeClr val="bg1"/>
                </a:solidFill>
              </a:rPr>
              <a:t>A Bridge to </a:t>
            </a:r>
            <a:r>
              <a:rPr lang="en-US" cap="small" dirty="0" smtClean="0">
                <a:solidFill>
                  <a:schemeClr val="bg1"/>
                </a:solidFill>
              </a:rPr>
              <a:t>Universal Energy Access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A0B08A-124C-4578-9C24-3DBE0797C9F5}" type="slidenum">
              <a:rPr lang="en-US" smtClean="0"/>
              <a:t>5</a:t>
            </a:fld>
            <a:endParaRPr lang="en-US"/>
          </a:p>
        </p:txBody>
      </p:sp>
      <p:sp>
        <p:nvSpPr>
          <p:cNvPr id="18" name="Title 3"/>
          <p:cNvSpPr txBox="1">
            <a:spLocks/>
          </p:cNvSpPr>
          <p:nvPr/>
        </p:nvSpPr>
        <p:spPr>
          <a:xfrm>
            <a:off x="304800" y="257131"/>
            <a:ext cx="8001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400" b="1" dirty="0" smtClean="0">
                <a:solidFill>
                  <a:schemeClr val="accent1"/>
                </a:solidFill>
              </a:rPr>
              <a:t>Myanmar </a:t>
            </a:r>
            <a:r>
              <a:rPr lang="en-US" sz="2400" b="1" dirty="0">
                <a:solidFill>
                  <a:schemeClr val="accent1"/>
                </a:solidFill>
              </a:rPr>
              <a:t>National Electrification </a:t>
            </a:r>
            <a:r>
              <a:rPr lang="en-US" sz="2400" b="1" dirty="0" smtClean="0">
                <a:solidFill>
                  <a:schemeClr val="accent1"/>
                </a:solidFill>
              </a:rPr>
              <a:t>Plan </a:t>
            </a:r>
            <a:r>
              <a:rPr lang="en-US" sz="2400" b="1" dirty="0">
                <a:solidFill>
                  <a:schemeClr val="accent1"/>
                </a:solidFill>
              </a:rPr>
              <a:t>(NEP) </a:t>
            </a:r>
            <a:r>
              <a:rPr lang="en-US" sz="2400" b="1" dirty="0" smtClean="0">
                <a:solidFill>
                  <a:schemeClr val="accent1"/>
                </a:solidFill>
              </a:rPr>
              <a:t>2015-30</a:t>
            </a:r>
            <a:endParaRPr lang="es-AR" sz="2400" b="1" dirty="0">
              <a:solidFill>
                <a:schemeClr val="accent1"/>
              </a:solidFill>
            </a:endParaRPr>
          </a:p>
        </p:txBody>
      </p:sp>
      <p:cxnSp>
        <p:nvCxnSpPr>
          <p:cNvPr id="22" name="Straight Connector 21"/>
          <p:cNvCxnSpPr/>
          <p:nvPr/>
        </p:nvCxnSpPr>
        <p:spPr>
          <a:xfrm>
            <a:off x="398819" y="1143000"/>
            <a:ext cx="83058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ectangle 3"/>
          <p:cNvSpPr txBox="1">
            <a:spLocks noChangeArrowheads="1"/>
          </p:cNvSpPr>
          <p:nvPr/>
        </p:nvSpPr>
        <p:spPr>
          <a:xfrm>
            <a:off x="564957" y="1676400"/>
            <a:ext cx="8139662" cy="38100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l">
              <a:buFont typeface="Arial" pitchFamily="34" charset="0"/>
              <a:buChar char="•"/>
            </a:pPr>
            <a:r>
              <a:rPr lang="en-US" sz="2400" dirty="0" smtClean="0">
                <a:solidFill>
                  <a:schemeClr val="tx1"/>
                </a:solidFill>
              </a:rPr>
              <a:t>Serves </a:t>
            </a:r>
            <a:r>
              <a:rPr lang="en-US" sz="2400" dirty="0" smtClean="0">
                <a:solidFill>
                  <a:schemeClr val="tx1"/>
                </a:solidFill>
              </a:rPr>
              <a:t>as </a:t>
            </a:r>
            <a:r>
              <a:rPr lang="en-US" sz="2400" b="1" dirty="0" smtClean="0">
                <a:solidFill>
                  <a:schemeClr val="tx1"/>
                </a:solidFill>
              </a:rPr>
              <a:t>comprehensive action plan </a:t>
            </a:r>
            <a:r>
              <a:rPr lang="en-US" sz="2400" dirty="0" smtClean="0">
                <a:solidFill>
                  <a:schemeClr val="tx1"/>
                </a:solidFill>
              </a:rPr>
              <a:t>for developing, financing, and implementing electricity access scale-up program nationwide, with the target of achieving universal access by 2030. </a:t>
            </a:r>
          </a:p>
          <a:p>
            <a:pPr algn="l"/>
            <a:endParaRPr lang="en-US" sz="2400" dirty="0" smtClean="0">
              <a:solidFill>
                <a:schemeClr val="tx1"/>
              </a:solidFill>
            </a:endParaRPr>
          </a:p>
          <a:p>
            <a:pPr marL="342900" indent="-342900" algn="l">
              <a:buFont typeface="Arial" pitchFamily="34" charset="0"/>
              <a:buChar char="•"/>
            </a:pPr>
            <a:r>
              <a:rPr lang="en-US" sz="2400" b="1" dirty="0" smtClean="0">
                <a:solidFill>
                  <a:schemeClr val="tx1"/>
                </a:solidFill>
              </a:rPr>
              <a:t>A</a:t>
            </a:r>
            <a:r>
              <a:rPr lang="en-US" sz="2400" b="1" dirty="0" smtClean="0">
                <a:solidFill>
                  <a:schemeClr val="tx1"/>
                </a:solidFill>
              </a:rPr>
              <a:t>ligns </a:t>
            </a:r>
            <a:r>
              <a:rPr lang="en-US" sz="2400" b="1" dirty="0" smtClean="0">
                <a:solidFill>
                  <a:schemeClr val="tx1"/>
                </a:solidFill>
              </a:rPr>
              <a:t>support from different stakeholders </a:t>
            </a:r>
            <a:r>
              <a:rPr lang="en-US" sz="2400" dirty="0" smtClean="0">
                <a:solidFill>
                  <a:schemeClr val="tx1"/>
                </a:solidFill>
              </a:rPr>
              <a:t>to implement national access targets and syndicate financing on a timely, ongoing and programmatic basis. </a:t>
            </a:r>
          </a:p>
          <a:p>
            <a:pPr marL="342900" indent="-342900" algn="l">
              <a:lnSpc>
                <a:spcPct val="80000"/>
              </a:lnSpc>
              <a:buFont typeface="Wingdings" pitchFamily="2" charset="2"/>
              <a:buNone/>
            </a:pPr>
            <a:endParaRPr lang="en-US" sz="2400" b="1" dirty="0" smtClean="0"/>
          </a:p>
          <a:p>
            <a:pPr marL="342900" indent="-342900">
              <a:lnSpc>
                <a:spcPct val="80000"/>
              </a:lnSpc>
            </a:pPr>
            <a:endParaRPr lang="en-US" sz="2400" dirty="0" smtClean="0"/>
          </a:p>
          <a:p>
            <a:pPr marL="342900" indent="-342900">
              <a:lnSpc>
                <a:spcPct val="80000"/>
              </a:lnSpc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536785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Picture\Myanmar\New Folder\DSCF000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00100" y="0"/>
            <a:ext cx="4456117" cy="3342088"/>
          </a:xfrm>
          <a:prstGeom prst="rect">
            <a:avLst/>
          </a:prstGeom>
          <a:noFill/>
        </p:spPr>
      </p:pic>
      <p:pic>
        <p:nvPicPr>
          <p:cNvPr id="5" name="Picture 3" descr="E:\Picture\Myanmar\New Folder\DSCF9563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6314" y="3357562"/>
            <a:ext cx="4286280" cy="3214710"/>
          </a:xfrm>
          <a:prstGeom prst="rect">
            <a:avLst/>
          </a:prstGeom>
          <a:noFill/>
        </p:spPr>
      </p:pic>
      <p:sp>
        <p:nvSpPr>
          <p:cNvPr id="6" name="Content Placeholder 2"/>
          <p:cNvSpPr txBox="1">
            <a:spLocks/>
          </p:cNvSpPr>
          <p:nvPr/>
        </p:nvSpPr>
        <p:spPr>
          <a:xfrm>
            <a:off x="5786446" y="714356"/>
            <a:ext cx="2850640" cy="1890706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35kW </a:t>
            </a:r>
          </a:p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r>
              <a:rPr lang="en-US" sz="3200" dirty="0" smtClean="0"/>
              <a:t>200 HH</a:t>
            </a:r>
          </a:p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Private</a:t>
            </a:r>
            <a:r>
              <a:rPr kumimoji="0" lang="en-US" sz="32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own</a:t>
            </a:r>
            <a:endParaRPr kumimoji="0" lang="en-GB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1435608" y="4357694"/>
            <a:ext cx="2850640" cy="1890706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200W</a:t>
            </a:r>
          </a:p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</a:t>
            </a:r>
            <a:r>
              <a:rPr kumimoji="0" lang="en-US" sz="32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HH</a:t>
            </a:r>
          </a:p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endParaRPr kumimoji="0" lang="en-GB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32371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E:\Picture\Myanmar\New Folder\DSCF979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643306" cy="2732480"/>
          </a:xfrm>
          <a:prstGeom prst="rect">
            <a:avLst/>
          </a:prstGeom>
          <a:noFill/>
        </p:spPr>
      </p:pic>
      <p:pic>
        <p:nvPicPr>
          <p:cNvPr id="5" name="Picture 3" descr="E:\Picture\Myanmar\New Folder\DSCF9279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63969" y="2857496"/>
            <a:ext cx="4521205" cy="3390904"/>
          </a:xfrm>
          <a:prstGeom prst="rect">
            <a:avLst/>
          </a:prstGeom>
          <a:noFill/>
        </p:spPr>
      </p:pic>
      <p:sp>
        <p:nvSpPr>
          <p:cNvPr id="6" name="Content Placeholder 2"/>
          <p:cNvSpPr txBox="1">
            <a:spLocks/>
          </p:cNvSpPr>
          <p:nvPr/>
        </p:nvSpPr>
        <p:spPr>
          <a:xfrm>
            <a:off x="5214942" y="285728"/>
            <a:ext cx="2850640" cy="1890706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300kW</a:t>
            </a:r>
          </a:p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r>
              <a:rPr lang="en-US" sz="3200" dirty="0" smtClean="0"/>
              <a:t>&gt; 2000 </a:t>
            </a:r>
            <a:r>
              <a:rPr kumimoji="0" lang="en-US" sz="32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HHs</a:t>
            </a:r>
            <a:endParaRPr kumimoji="0" lang="en-US" sz="3200" b="0" i="0" u="none" strike="noStrike" kern="1200" cap="none" spc="0" normalizeH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r>
              <a:rPr lang="en-US" sz="3200" dirty="0" smtClean="0"/>
              <a:t>ESE owned</a:t>
            </a:r>
            <a:endParaRPr kumimoji="0" lang="en-US" sz="3200" b="0" i="0" u="none" strike="noStrike" kern="1200" cap="none" spc="0" normalizeH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endParaRPr kumimoji="0" lang="en-GB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0" y="3857628"/>
            <a:ext cx="3571868" cy="1890706"/>
          </a:xfrm>
          <a:prstGeom prst="rect">
            <a:avLst/>
          </a:prstGeom>
        </p:spPr>
        <p:txBody>
          <a:bodyPr>
            <a:normAutofit fontScale="92500"/>
          </a:bodyPr>
          <a:lstStyle/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Mechanical power</a:t>
            </a:r>
          </a:p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For small industry </a:t>
            </a: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r>
              <a:rPr kumimoji="0" lang="en-US" sz="32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Private owned</a:t>
            </a:r>
          </a:p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endParaRPr kumimoji="0" lang="en-US" sz="3200" b="0" i="0" u="none" strike="noStrike" kern="1200" cap="none" spc="0" normalizeH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endParaRPr kumimoji="0" lang="en-GB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7194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Picture\Myanmar\DSCF9148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720" y="0"/>
            <a:ext cx="4286248" cy="3214686"/>
          </a:xfrm>
          <a:prstGeom prst="rect">
            <a:avLst/>
          </a:prstGeom>
          <a:noFill/>
        </p:spPr>
      </p:pic>
      <p:pic>
        <p:nvPicPr>
          <p:cNvPr id="1027" name="Picture 3" descr="E:\Picture\Myanmar\DSCF9173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6314" y="3071810"/>
            <a:ext cx="3761359" cy="34290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5143504" y="785794"/>
            <a:ext cx="28575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 smtClean="0"/>
              <a:t>Distribution line</a:t>
            </a:r>
            <a:endParaRPr lang="en-GB" sz="24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1214414" y="3929066"/>
            <a:ext cx="285752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 smtClean="0"/>
              <a:t>300VA voltage stabilizer</a:t>
            </a:r>
            <a:endParaRPr lang="en-GB" sz="2400" b="1" dirty="0"/>
          </a:p>
        </p:txBody>
      </p:sp>
    </p:spTree>
    <p:extLst>
      <p:ext uri="{BB962C8B-B14F-4D97-AF65-F5344CB8AC3E}">
        <p14:creationId xmlns:p14="http://schemas.microsoft.com/office/powerpoint/2010/main" val="2511771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3"/>
          <p:cNvSpPr>
            <a:spLocks/>
          </p:cNvSpPr>
          <p:nvPr/>
        </p:nvSpPr>
        <p:spPr bwMode="auto">
          <a:xfrm>
            <a:off x="0" y="5867400"/>
            <a:ext cx="9144000" cy="990600"/>
          </a:xfrm>
          <a:custGeom>
            <a:avLst/>
            <a:gdLst>
              <a:gd name="T0" fmla="*/ 2448 w 2448"/>
              <a:gd name="T1" fmla="*/ 389 h 389"/>
              <a:gd name="T2" fmla="*/ 2448 w 2448"/>
              <a:gd name="T3" fmla="*/ 140 h 389"/>
              <a:gd name="T4" fmla="*/ 0 w 2448"/>
              <a:gd name="T5" fmla="*/ 183 h 389"/>
              <a:gd name="T6" fmla="*/ 0 w 2448"/>
              <a:gd name="T7" fmla="*/ 389 h 389"/>
              <a:gd name="T8" fmla="*/ 2448 w 2448"/>
              <a:gd name="T9" fmla="*/ 389 h 3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448" h="389">
                <a:moveTo>
                  <a:pt x="2448" y="389"/>
                </a:moveTo>
                <a:cubicBezTo>
                  <a:pt x="2448" y="140"/>
                  <a:pt x="2448" y="140"/>
                  <a:pt x="2448" y="140"/>
                </a:cubicBezTo>
                <a:cubicBezTo>
                  <a:pt x="1158" y="0"/>
                  <a:pt x="339" y="128"/>
                  <a:pt x="0" y="183"/>
                </a:cubicBezTo>
                <a:cubicBezTo>
                  <a:pt x="0" y="389"/>
                  <a:pt x="0" y="389"/>
                  <a:pt x="0" y="389"/>
                </a:cubicBezTo>
                <a:lnTo>
                  <a:pt x="2448" y="389"/>
                </a:lnTo>
                <a:close/>
              </a:path>
            </a:pathLst>
          </a:custGeom>
          <a:solidFill>
            <a:srgbClr val="18385E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" name="Freeform 20"/>
          <p:cNvSpPr/>
          <p:nvPr/>
        </p:nvSpPr>
        <p:spPr>
          <a:xfrm>
            <a:off x="-8546" y="6434975"/>
            <a:ext cx="9152546" cy="239290"/>
          </a:xfrm>
          <a:custGeom>
            <a:avLst/>
            <a:gdLst>
              <a:gd name="connsiteX0" fmla="*/ 0 w 9152546"/>
              <a:gd name="connsiteY0" fmla="*/ 239290 h 239290"/>
              <a:gd name="connsiteX1" fmla="*/ 3640509 w 9152546"/>
              <a:gd name="connsiteY1" fmla="*/ 8 h 239290"/>
              <a:gd name="connsiteX2" fmla="*/ 9152546 w 9152546"/>
              <a:gd name="connsiteY2" fmla="*/ 230745 h 2392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152546" h="239290">
                <a:moveTo>
                  <a:pt x="0" y="239290"/>
                </a:moveTo>
                <a:cubicBezTo>
                  <a:pt x="1057542" y="120361"/>
                  <a:pt x="2115085" y="1432"/>
                  <a:pt x="3640509" y="8"/>
                </a:cubicBezTo>
                <a:cubicBezTo>
                  <a:pt x="5165933" y="-1416"/>
                  <a:pt x="8983055" y="183743"/>
                  <a:pt x="9152546" y="230745"/>
                </a:cubicBezTo>
              </a:path>
            </a:pathLst>
          </a:custGeom>
          <a:noFill/>
          <a:ln w="15875">
            <a:solidFill>
              <a:srgbClr val="FAE12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Freeform 22"/>
          <p:cNvSpPr/>
          <p:nvPr/>
        </p:nvSpPr>
        <p:spPr>
          <a:xfrm>
            <a:off x="0" y="6358024"/>
            <a:ext cx="9144000" cy="264967"/>
          </a:xfrm>
          <a:custGeom>
            <a:avLst/>
            <a:gdLst>
              <a:gd name="connsiteX0" fmla="*/ 0 w 9144000"/>
              <a:gd name="connsiteY0" fmla="*/ 264967 h 264967"/>
              <a:gd name="connsiteX1" fmla="*/ 4443813 w 9144000"/>
              <a:gd name="connsiteY1" fmla="*/ 47 h 264967"/>
              <a:gd name="connsiteX2" fmla="*/ 9144000 w 9144000"/>
              <a:gd name="connsiteY2" fmla="*/ 247875 h 2649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144000" h="264967">
                <a:moveTo>
                  <a:pt x="0" y="264967"/>
                </a:moveTo>
                <a:cubicBezTo>
                  <a:pt x="1459906" y="133931"/>
                  <a:pt x="2919813" y="2896"/>
                  <a:pt x="4443813" y="47"/>
                </a:cubicBezTo>
                <a:cubicBezTo>
                  <a:pt x="5967813" y="-2802"/>
                  <a:pt x="7555906" y="122536"/>
                  <a:pt x="9144000" y="247875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Freeform 24"/>
          <p:cNvSpPr/>
          <p:nvPr/>
        </p:nvSpPr>
        <p:spPr>
          <a:xfrm>
            <a:off x="-8546" y="6269844"/>
            <a:ext cx="9144000" cy="489879"/>
          </a:xfrm>
          <a:custGeom>
            <a:avLst/>
            <a:gdLst>
              <a:gd name="connsiteX0" fmla="*/ 0 w 9144000"/>
              <a:gd name="connsiteY0" fmla="*/ 489879 h 489879"/>
              <a:gd name="connsiteX1" fmla="*/ 4050707 w 9144000"/>
              <a:gd name="connsiteY1" fmla="*/ 2769 h 489879"/>
              <a:gd name="connsiteX2" fmla="*/ 9144000 w 9144000"/>
              <a:gd name="connsiteY2" fmla="*/ 327509 h 4898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144000" h="489879">
                <a:moveTo>
                  <a:pt x="0" y="489879"/>
                </a:moveTo>
                <a:cubicBezTo>
                  <a:pt x="1263353" y="259855"/>
                  <a:pt x="2526707" y="29831"/>
                  <a:pt x="4050707" y="2769"/>
                </a:cubicBezTo>
                <a:cubicBezTo>
                  <a:pt x="5574707" y="-24293"/>
                  <a:pt x="7359353" y="151608"/>
                  <a:pt x="9144000" y="327509"/>
                </a:cubicBezTo>
              </a:path>
            </a:pathLst>
          </a:custGeom>
          <a:noFill/>
          <a:ln w="15875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Freeform 25"/>
          <p:cNvSpPr/>
          <p:nvPr/>
        </p:nvSpPr>
        <p:spPr>
          <a:xfrm>
            <a:off x="0" y="6364784"/>
            <a:ext cx="9135454" cy="215478"/>
          </a:xfrm>
          <a:custGeom>
            <a:avLst/>
            <a:gdLst>
              <a:gd name="connsiteX0" fmla="*/ 0 w 9135454"/>
              <a:gd name="connsiteY0" fmla="*/ 215478 h 215478"/>
              <a:gd name="connsiteX1" fmla="*/ 4187439 w 9135454"/>
              <a:gd name="connsiteY1" fmla="*/ 1833 h 215478"/>
              <a:gd name="connsiteX2" fmla="*/ 9135454 w 9135454"/>
              <a:gd name="connsiteY2" fmla="*/ 130020 h 2154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135454" h="215478">
                <a:moveTo>
                  <a:pt x="0" y="215478"/>
                </a:moveTo>
                <a:cubicBezTo>
                  <a:pt x="1332431" y="115777"/>
                  <a:pt x="2664863" y="16076"/>
                  <a:pt x="4187439" y="1833"/>
                </a:cubicBezTo>
                <a:cubicBezTo>
                  <a:pt x="5710015" y="-12410"/>
                  <a:pt x="7422734" y="58805"/>
                  <a:pt x="9135454" y="130020"/>
                </a:cubicBezTo>
              </a:path>
            </a:pathLst>
          </a:custGeom>
          <a:noFill/>
          <a:ln w="15875">
            <a:solidFill>
              <a:srgbClr val="FAE12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Freeform 26"/>
          <p:cNvSpPr/>
          <p:nvPr/>
        </p:nvSpPr>
        <p:spPr>
          <a:xfrm>
            <a:off x="-17092" y="6280198"/>
            <a:ext cx="9152546" cy="300064"/>
          </a:xfrm>
          <a:custGeom>
            <a:avLst/>
            <a:gdLst>
              <a:gd name="connsiteX0" fmla="*/ 0 w 9152546"/>
              <a:gd name="connsiteY0" fmla="*/ 223152 h 300064"/>
              <a:gd name="connsiteX1" fmla="*/ 6212793 w 9152546"/>
              <a:gd name="connsiteY1" fmla="*/ 961 h 300064"/>
              <a:gd name="connsiteX2" fmla="*/ 9152546 w 9152546"/>
              <a:gd name="connsiteY2" fmla="*/ 300064 h 3000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152546" h="300064">
                <a:moveTo>
                  <a:pt x="0" y="223152"/>
                </a:moveTo>
                <a:cubicBezTo>
                  <a:pt x="2343684" y="105647"/>
                  <a:pt x="4687369" y="-11858"/>
                  <a:pt x="6212793" y="961"/>
                </a:cubicBezTo>
                <a:cubicBezTo>
                  <a:pt x="7738217" y="13780"/>
                  <a:pt x="8445381" y="156922"/>
                  <a:pt x="9152546" y="300064"/>
                </a:cubicBezTo>
              </a:path>
            </a:pathLst>
          </a:custGeom>
          <a:noFill/>
          <a:ln w="15875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/>
          <p:cNvSpPr/>
          <p:nvPr/>
        </p:nvSpPr>
        <p:spPr>
          <a:xfrm>
            <a:off x="0" y="6489599"/>
            <a:ext cx="9144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cap="small" dirty="0">
                <a:solidFill>
                  <a:schemeClr val="bg1"/>
                </a:solidFill>
              </a:rPr>
              <a:t>A Bridge to </a:t>
            </a:r>
            <a:r>
              <a:rPr lang="en-US" cap="small" dirty="0" smtClean="0">
                <a:solidFill>
                  <a:schemeClr val="bg1"/>
                </a:solidFill>
              </a:rPr>
              <a:t>Universal Energy Access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A0B08A-124C-4578-9C24-3DBE0797C9F5}" type="slidenum">
              <a:rPr lang="en-US" smtClean="0"/>
              <a:t>9</a:t>
            </a:fld>
            <a:endParaRPr lang="en-US"/>
          </a:p>
        </p:txBody>
      </p:sp>
      <p:sp>
        <p:nvSpPr>
          <p:cNvPr id="18" name="Title 3"/>
          <p:cNvSpPr txBox="1">
            <a:spLocks/>
          </p:cNvSpPr>
          <p:nvPr/>
        </p:nvSpPr>
        <p:spPr>
          <a:xfrm>
            <a:off x="397491" y="478926"/>
            <a:ext cx="8001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es-AR" sz="2400" b="1" dirty="0">
              <a:solidFill>
                <a:schemeClr val="accent1"/>
              </a:solidFill>
            </a:endParaRPr>
          </a:p>
        </p:txBody>
      </p:sp>
      <p:sp>
        <p:nvSpPr>
          <p:cNvPr id="15" name="Content Placeholder 1"/>
          <p:cNvSpPr txBox="1">
            <a:spLocks/>
          </p:cNvSpPr>
          <p:nvPr/>
        </p:nvSpPr>
        <p:spPr bwMode="auto">
          <a:xfrm>
            <a:off x="376201" y="1586407"/>
            <a:ext cx="4095348" cy="2057597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ctr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MS PGothic" pitchFamily="34" charset="-128"/>
                <a:cs typeface="ＭＳ Ｐゴシック" charset="0"/>
              </a:defRPr>
            </a:lvl1pPr>
            <a:lvl2pPr marL="457200" indent="0" algn="ctr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MS PGothic" pitchFamily="34" charset="-128"/>
                <a:cs typeface="+mn-cs"/>
              </a:defRPr>
            </a:lvl2pPr>
            <a:lvl3pPr marL="914400" indent="0" algn="ctr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MS PGothic" pitchFamily="34" charset="-128"/>
                <a:cs typeface="+mn-cs"/>
              </a:defRPr>
            </a:lvl3pPr>
            <a:lvl4pPr marL="1371600" indent="0" algn="ctr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MS PGothic" pitchFamily="34" charset="-128"/>
                <a:cs typeface="+mn-cs"/>
              </a:defRPr>
            </a:lvl4pPr>
            <a:lvl5pPr marL="1828800" indent="0" algn="ctr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MS PGothic" pitchFamily="34" charset="-128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lvl="1" algn="l"/>
            <a:r>
              <a:rPr lang="en-US" sz="2000" u="sng" dirty="0" smtClean="0">
                <a:solidFill>
                  <a:schemeClr val="tx1"/>
                </a:solidFill>
              </a:rPr>
              <a:t>Strengths</a:t>
            </a:r>
          </a:p>
          <a:p>
            <a:pPr lvl="1" algn="l"/>
            <a:r>
              <a:rPr lang="en-US" sz="1800" dirty="0" smtClean="0">
                <a:solidFill>
                  <a:schemeClr val="tx1"/>
                </a:solidFill>
              </a:rPr>
              <a:t>- Local manufacture and engineering expertise</a:t>
            </a:r>
          </a:p>
          <a:p>
            <a:pPr lvl="1" algn="l"/>
            <a:r>
              <a:rPr lang="en-US" sz="1800" dirty="0" smtClean="0">
                <a:solidFill>
                  <a:schemeClr val="tx1"/>
                </a:solidFill>
              </a:rPr>
              <a:t>- Villagers </a:t>
            </a:r>
            <a:r>
              <a:rPr lang="en-US" sz="1800" dirty="0">
                <a:solidFill>
                  <a:schemeClr val="tx1"/>
                </a:solidFill>
              </a:rPr>
              <a:t>willing to </a:t>
            </a:r>
            <a:r>
              <a:rPr lang="en-US" sz="1800" dirty="0" smtClean="0">
                <a:solidFill>
                  <a:schemeClr val="tx1"/>
                </a:solidFill>
              </a:rPr>
              <a:t>pay/invest</a:t>
            </a:r>
          </a:p>
          <a:p>
            <a:pPr lvl="1" algn="l"/>
            <a:r>
              <a:rPr lang="en-US" sz="1800" dirty="0" smtClean="0">
                <a:solidFill>
                  <a:schemeClr val="tx1"/>
                </a:solidFill>
              </a:rPr>
              <a:t>- Community driven</a:t>
            </a:r>
            <a:endParaRPr lang="en-NZ" sz="1800" dirty="0" smtClean="0">
              <a:solidFill>
                <a:schemeClr val="tx1"/>
              </a:solidFill>
              <a:cs typeface="ＭＳ Ｐゴシック" charset="0"/>
            </a:endParaRPr>
          </a:p>
        </p:txBody>
      </p:sp>
      <p:sp>
        <p:nvSpPr>
          <p:cNvPr id="17" name="Text Placeholder 2"/>
          <p:cNvSpPr txBox="1">
            <a:spLocks/>
          </p:cNvSpPr>
          <p:nvPr/>
        </p:nvSpPr>
        <p:spPr>
          <a:xfrm>
            <a:off x="518605" y="564651"/>
            <a:ext cx="8229600" cy="485775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800" kern="1200">
                <a:solidFill>
                  <a:srgbClr val="002060"/>
                </a:solidFill>
                <a:latin typeface="+mn-lt"/>
                <a:ea typeface="MS PGothic" pitchFamily="34" charset="-128"/>
                <a:cs typeface="ＭＳ Ｐゴシック" charset="0"/>
              </a:defRPr>
            </a:lvl1pPr>
            <a:lvl2pPr marL="742950" indent="-28575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400" kern="1200">
                <a:solidFill>
                  <a:srgbClr val="002060"/>
                </a:solidFill>
                <a:latin typeface="+mn-lt"/>
                <a:ea typeface="MS PGothic" pitchFamily="34" charset="-128"/>
                <a:cs typeface="+mn-cs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000" kern="1200">
                <a:solidFill>
                  <a:srgbClr val="002060"/>
                </a:solidFill>
                <a:latin typeface="+mn-lt"/>
                <a:ea typeface="MS PGothic" pitchFamily="34" charset="-128"/>
                <a:cs typeface="+mn-cs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1800" kern="1200">
                <a:solidFill>
                  <a:srgbClr val="002060"/>
                </a:solidFill>
                <a:latin typeface="+mn-lt"/>
                <a:ea typeface="MS PGothic" pitchFamily="34" charset="-128"/>
                <a:cs typeface="+mn-cs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NZ" dirty="0" smtClean="0"/>
              <a:t> </a:t>
            </a:r>
            <a:r>
              <a:rPr lang="en-NZ" dirty="0" err="1" smtClean="0"/>
              <a:t>Minihydro</a:t>
            </a:r>
            <a:r>
              <a:rPr lang="en-NZ" dirty="0" smtClean="0"/>
              <a:t> in Myanmar: SWOT</a:t>
            </a:r>
            <a:endParaRPr lang="en-NZ" b="1" dirty="0"/>
          </a:p>
        </p:txBody>
      </p:sp>
      <p:cxnSp>
        <p:nvCxnSpPr>
          <p:cNvPr id="19" name="Straight Connector 18"/>
          <p:cNvCxnSpPr/>
          <p:nvPr/>
        </p:nvCxnSpPr>
        <p:spPr>
          <a:xfrm>
            <a:off x="518605" y="1050426"/>
            <a:ext cx="8305800" cy="0"/>
          </a:xfrm>
          <a:prstGeom prst="line">
            <a:avLst/>
          </a:prstGeom>
          <a:ln w="381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Content Placeholder 1"/>
          <p:cNvSpPr txBox="1">
            <a:spLocks/>
          </p:cNvSpPr>
          <p:nvPr/>
        </p:nvSpPr>
        <p:spPr bwMode="auto">
          <a:xfrm>
            <a:off x="4517625" y="1468787"/>
            <a:ext cx="4095348" cy="2057597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ctr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MS PGothic" pitchFamily="34" charset="-128"/>
                <a:cs typeface="ＭＳ Ｐゴシック" charset="0"/>
              </a:defRPr>
            </a:lvl1pPr>
            <a:lvl2pPr marL="457200" indent="0" algn="ctr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MS PGothic" pitchFamily="34" charset="-128"/>
                <a:cs typeface="+mn-cs"/>
              </a:defRPr>
            </a:lvl2pPr>
            <a:lvl3pPr marL="914400" indent="0" algn="ctr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MS PGothic" pitchFamily="34" charset="-128"/>
                <a:cs typeface="+mn-cs"/>
              </a:defRPr>
            </a:lvl3pPr>
            <a:lvl4pPr marL="1371600" indent="0" algn="ctr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MS PGothic" pitchFamily="34" charset="-128"/>
                <a:cs typeface="+mn-cs"/>
              </a:defRPr>
            </a:lvl4pPr>
            <a:lvl5pPr marL="1828800" indent="0" algn="ctr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MS PGothic" pitchFamily="34" charset="-128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lvl="1" algn="l"/>
            <a:r>
              <a:rPr lang="en-US" sz="2000" u="sng" dirty="0" smtClean="0">
                <a:solidFill>
                  <a:schemeClr val="tx1"/>
                </a:solidFill>
              </a:rPr>
              <a:t>Weaknesses</a:t>
            </a:r>
          </a:p>
          <a:p>
            <a:pPr marL="800100" lvl="1" indent="-342900" algn="l">
              <a:buFontTx/>
              <a:buChar char="-"/>
            </a:pPr>
            <a:r>
              <a:rPr lang="en-US" sz="1800" dirty="0" smtClean="0">
                <a:solidFill>
                  <a:schemeClr val="tx1"/>
                </a:solidFill>
              </a:rPr>
              <a:t>Inefficient, substandard technology</a:t>
            </a:r>
          </a:p>
          <a:p>
            <a:pPr marL="800100" lvl="1" indent="-342900" algn="l">
              <a:buFontTx/>
              <a:buChar char="-"/>
            </a:pPr>
            <a:r>
              <a:rPr lang="en-US" sz="1800" dirty="0" smtClean="0">
                <a:solidFill>
                  <a:schemeClr val="tx1"/>
                </a:solidFill>
              </a:rPr>
              <a:t>Unreliable power </a:t>
            </a:r>
            <a:r>
              <a:rPr lang="en-US" sz="1800" dirty="0">
                <a:solidFill>
                  <a:schemeClr val="tx1"/>
                </a:solidFill>
              </a:rPr>
              <a:t>supply </a:t>
            </a:r>
          </a:p>
          <a:p>
            <a:pPr marL="800100" lvl="1" indent="-342900" algn="l">
              <a:buFontTx/>
              <a:buChar char="-"/>
            </a:pPr>
            <a:r>
              <a:rPr lang="en-US" sz="1800" dirty="0" smtClean="0">
                <a:solidFill>
                  <a:schemeClr val="tx1"/>
                </a:solidFill>
              </a:rPr>
              <a:t>Lack of national policy and regulations</a:t>
            </a:r>
          </a:p>
          <a:p>
            <a:pPr lvl="1" algn="l"/>
            <a:endParaRPr lang="en-NZ" sz="2000" dirty="0" smtClean="0">
              <a:solidFill>
                <a:schemeClr val="tx1"/>
              </a:solidFill>
              <a:cs typeface="ＭＳ Ｐゴシック" charset="0"/>
            </a:endParaRPr>
          </a:p>
        </p:txBody>
      </p:sp>
      <p:sp>
        <p:nvSpPr>
          <p:cNvPr id="30" name="Content Placeholder 1"/>
          <p:cNvSpPr txBox="1">
            <a:spLocks/>
          </p:cNvSpPr>
          <p:nvPr/>
        </p:nvSpPr>
        <p:spPr bwMode="auto">
          <a:xfrm>
            <a:off x="207795" y="3758529"/>
            <a:ext cx="4095348" cy="2057597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ctr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MS PGothic" pitchFamily="34" charset="-128"/>
                <a:cs typeface="ＭＳ Ｐゴシック" charset="0"/>
              </a:defRPr>
            </a:lvl1pPr>
            <a:lvl2pPr marL="457200" indent="0" algn="ctr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MS PGothic" pitchFamily="34" charset="-128"/>
                <a:cs typeface="+mn-cs"/>
              </a:defRPr>
            </a:lvl2pPr>
            <a:lvl3pPr marL="914400" indent="0" algn="ctr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MS PGothic" pitchFamily="34" charset="-128"/>
                <a:cs typeface="+mn-cs"/>
              </a:defRPr>
            </a:lvl3pPr>
            <a:lvl4pPr marL="1371600" indent="0" algn="ctr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MS PGothic" pitchFamily="34" charset="-128"/>
                <a:cs typeface="+mn-cs"/>
              </a:defRPr>
            </a:lvl4pPr>
            <a:lvl5pPr marL="1828800" indent="0" algn="ctr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MS PGothic" pitchFamily="34" charset="-128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lvl="1" algn="l"/>
            <a:r>
              <a:rPr lang="en-US" sz="2000" u="sng" dirty="0" smtClean="0">
                <a:solidFill>
                  <a:schemeClr val="tx1"/>
                </a:solidFill>
              </a:rPr>
              <a:t>Opportunities</a:t>
            </a:r>
          </a:p>
          <a:p>
            <a:pPr marL="742950" lvl="1" indent="-285750" algn="l">
              <a:buFontTx/>
              <a:buChar char="-"/>
            </a:pPr>
            <a:r>
              <a:rPr lang="en-US" sz="1800" dirty="0" smtClean="0">
                <a:solidFill>
                  <a:schemeClr val="tx1"/>
                </a:solidFill>
              </a:rPr>
              <a:t>Very large hydro power potential</a:t>
            </a:r>
          </a:p>
          <a:p>
            <a:pPr marL="742950" lvl="1" indent="-285750" algn="l">
              <a:buFontTx/>
              <a:buChar char="-"/>
            </a:pPr>
            <a:r>
              <a:rPr lang="en-US" sz="1800" dirty="0" smtClean="0">
                <a:solidFill>
                  <a:schemeClr val="tx1"/>
                </a:solidFill>
              </a:rPr>
              <a:t>Proven technologies and business models in other developing countries</a:t>
            </a:r>
          </a:p>
          <a:p>
            <a:pPr marL="742950" lvl="1" indent="-285750" algn="l">
              <a:buFontTx/>
              <a:buChar char="-"/>
            </a:pPr>
            <a:r>
              <a:rPr lang="en-US" sz="1800" dirty="0" smtClean="0">
                <a:solidFill>
                  <a:schemeClr val="tx1"/>
                </a:solidFill>
              </a:rPr>
              <a:t>Readily available financial and technical assistance support </a:t>
            </a:r>
          </a:p>
          <a:p>
            <a:pPr marL="742950" lvl="1" indent="-285750" algn="l">
              <a:buFontTx/>
              <a:buChar char="-"/>
            </a:pPr>
            <a:endParaRPr lang="en-US" sz="1600" dirty="0" smtClean="0">
              <a:solidFill>
                <a:schemeClr val="tx1"/>
              </a:solidFill>
            </a:endParaRPr>
          </a:p>
        </p:txBody>
      </p:sp>
      <p:sp>
        <p:nvSpPr>
          <p:cNvPr id="31" name="Content Placeholder 1"/>
          <p:cNvSpPr txBox="1">
            <a:spLocks/>
          </p:cNvSpPr>
          <p:nvPr/>
        </p:nvSpPr>
        <p:spPr bwMode="auto">
          <a:xfrm>
            <a:off x="4447297" y="3774707"/>
            <a:ext cx="4095348" cy="2057597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ctr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MS PGothic" pitchFamily="34" charset="-128"/>
                <a:cs typeface="ＭＳ Ｐゴシック" charset="0"/>
              </a:defRPr>
            </a:lvl1pPr>
            <a:lvl2pPr marL="457200" indent="0" algn="ctr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MS PGothic" pitchFamily="34" charset="-128"/>
                <a:cs typeface="+mn-cs"/>
              </a:defRPr>
            </a:lvl2pPr>
            <a:lvl3pPr marL="914400" indent="0" algn="ctr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MS PGothic" pitchFamily="34" charset="-128"/>
                <a:cs typeface="+mn-cs"/>
              </a:defRPr>
            </a:lvl3pPr>
            <a:lvl4pPr marL="1371600" indent="0" algn="ctr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MS PGothic" pitchFamily="34" charset="-128"/>
                <a:cs typeface="+mn-cs"/>
              </a:defRPr>
            </a:lvl4pPr>
            <a:lvl5pPr marL="1828800" indent="0" algn="ctr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MS PGothic" pitchFamily="34" charset="-128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lvl="1" algn="l"/>
            <a:r>
              <a:rPr lang="en-US" sz="2000" u="sng" dirty="0" smtClean="0">
                <a:solidFill>
                  <a:schemeClr val="tx1"/>
                </a:solidFill>
              </a:rPr>
              <a:t>Threats</a:t>
            </a:r>
          </a:p>
          <a:p>
            <a:pPr marL="742950" lvl="1" indent="-285750" algn="l">
              <a:buFontTx/>
              <a:buChar char="-"/>
            </a:pPr>
            <a:r>
              <a:rPr lang="en-US" sz="1800" dirty="0" smtClean="0">
                <a:solidFill>
                  <a:schemeClr val="tx1"/>
                </a:solidFill>
              </a:rPr>
              <a:t>Competing water uses</a:t>
            </a:r>
          </a:p>
          <a:p>
            <a:pPr marL="742950" lvl="1" indent="-285750" algn="l">
              <a:buFontTx/>
              <a:buChar char="-"/>
            </a:pPr>
            <a:r>
              <a:rPr lang="en-US" sz="1800" dirty="0" smtClean="0">
                <a:solidFill>
                  <a:schemeClr val="tx1"/>
                </a:solidFill>
              </a:rPr>
              <a:t>limited </a:t>
            </a:r>
            <a:r>
              <a:rPr lang="en-US" sz="1800" dirty="0">
                <a:solidFill>
                  <a:schemeClr val="tx1"/>
                </a:solidFill>
              </a:rPr>
              <a:t>potential </a:t>
            </a:r>
            <a:r>
              <a:rPr lang="en-US" sz="1800" dirty="0" smtClean="0">
                <a:solidFill>
                  <a:schemeClr val="tx1"/>
                </a:solidFill>
              </a:rPr>
              <a:t>in </a:t>
            </a:r>
            <a:r>
              <a:rPr lang="en-US" sz="1800" dirty="0">
                <a:solidFill>
                  <a:schemeClr val="tx1"/>
                </a:solidFill>
              </a:rPr>
              <a:t>some villages </a:t>
            </a:r>
            <a:r>
              <a:rPr lang="en-US" sz="1800" dirty="0" smtClean="0">
                <a:solidFill>
                  <a:schemeClr val="tx1"/>
                </a:solidFill>
              </a:rPr>
              <a:t>which </a:t>
            </a:r>
            <a:r>
              <a:rPr lang="en-US" sz="1800" dirty="0">
                <a:solidFill>
                  <a:schemeClr val="tx1"/>
                </a:solidFill>
              </a:rPr>
              <a:t>may not be </a:t>
            </a:r>
            <a:r>
              <a:rPr lang="en-US" sz="1800" dirty="0" smtClean="0">
                <a:solidFill>
                  <a:schemeClr val="tx1"/>
                </a:solidFill>
              </a:rPr>
              <a:t>adequate </a:t>
            </a:r>
            <a:r>
              <a:rPr lang="en-US" sz="1800" dirty="0">
                <a:solidFill>
                  <a:schemeClr val="tx1"/>
                </a:solidFill>
              </a:rPr>
              <a:t>to electrify the whole </a:t>
            </a:r>
            <a:r>
              <a:rPr lang="en-US" sz="1800" dirty="0" smtClean="0">
                <a:solidFill>
                  <a:schemeClr val="tx1"/>
                </a:solidFill>
              </a:rPr>
              <a:t>village</a:t>
            </a:r>
          </a:p>
          <a:p>
            <a:pPr marL="742950" lvl="1" indent="-285750" algn="l">
              <a:buFontTx/>
              <a:buChar char="-"/>
            </a:pPr>
            <a:r>
              <a:rPr lang="en-US" sz="1800" dirty="0" smtClean="0">
                <a:solidFill>
                  <a:schemeClr val="tx1"/>
                </a:solidFill>
              </a:rPr>
              <a:t>Seasonal and annual variation</a:t>
            </a:r>
          </a:p>
        </p:txBody>
      </p:sp>
      <p:cxnSp>
        <p:nvCxnSpPr>
          <p:cNvPr id="22" name="Straight Connector 21"/>
          <p:cNvCxnSpPr/>
          <p:nvPr/>
        </p:nvCxnSpPr>
        <p:spPr>
          <a:xfrm>
            <a:off x="207795" y="3649181"/>
            <a:ext cx="8479005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>
            <a:off x="4475252" y="1371600"/>
            <a:ext cx="20548" cy="457200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04658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0.xml><?xml version="1.0" encoding="utf-8"?>
<a:theme xmlns:a="http://schemas.openxmlformats.org/drawingml/2006/main" name="6_Castalia US PowerPoint Template">
  <a:themeElements>
    <a:clrScheme name="Castalia">
      <a:dk1>
        <a:srgbClr val="003492"/>
      </a:dk1>
      <a:lt1>
        <a:srgbClr val="FFFFFF"/>
      </a:lt1>
      <a:dk2>
        <a:srgbClr val="000000"/>
      </a:dk2>
      <a:lt2>
        <a:srgbClr val="EAF2FA"/>
      </a:lt2>
      <a:accent1>
        <a:srgbClr val="B8CCE4"/>
      </a:accent1>
      <a:accent2>
        <a:srgbClr val="396F75"/>
      </a:accent2>
      <a:accent3>
        <a:srgbClr val="91AA9D"/>
      </a:accent3>
      <a:accent4>
        <a:srgbClr val="FFC000"/>
      </a:accent4>
      <a:accent5>
        <a:srgbClr val="FF6600"/>
      </a:accent5>
      <a:accent6>
        <a:srgbClr val="FF0000"/>
      </a:accent6>
      <a:hlink>
        <a:srgbClr val="002060"/>
      </a:hlink>
      <a:folHlink>
        <a:srgbClr val="2F75F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effectLst/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astalia US PowerPoint Template">
  <a:themeElements>
    <a:clrScheme name="Castalia">
      <a:dk1>
        <a:srgbClr val="003492"/>
      </a:dk1>
      <a:lt1>
        <a:srgbClr val="FFFFFF"/>
      </a:lt1>
      <a:dk2>
        <a:srgbClr val="000000"/>
      </a:dk2>
      <a:lt2>
        <a:srgbClr val="EAF2FA"/>
      </a:lt2>
      <a:accent1>
        <a:srgbClr val="B8CCE4"/>
      </a:accent1>
      <a:accent2>
        <a:srgbClr val="396F75"/>
      </a:accent2>
      <a:accent3>
        <a:srgbClr val="91AA9D"/>
      </a:accent3>
      <a:accent4>
        <a:srgbClr val="FFC000"/>
      </a:accent4>
      <a:accent5>
        <a:srgbClr val="FF6600"/>
      </a:accent5>
      <a:accent6>
        <a:srgbClr val="FF0000"/>
      </a:accent6>
      <a:hlink>
        <a:srgbClr val="002060"/>
      </a:hlink>
      <a:folHlink>
        <a:srgbClr val="2F75F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effectLst/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3_Castalia US PowerPoint Template">
  <a:themeElements>
    <a:clrScheme name="Castalia">
      <a:dk1>
        <a:srgbClr val="003492"/>
      </a:dk1>
      <a:lt1>
        <a:srgbClr val="FFFFFF"/>
      </a:lt1>
      <a:dk2>
        <a:srgbClr val="000000"/>
      </a:dk2>
      <a:lt2>
        <a:srgbClr val="EAF2FA"/>
      </a:lt2>
      <a:accent1>
        <a:srgbClr val="B8CCE4"/>
      </a:accent1>
      <a:accent2>
        <a:srgbClr val="396F75"/>
      </a:accent2>
      <a:accent3>
        <a:srgbClr val="91AA9D"/>
      </a:accent3>
      <a:accent4>
        <a:srgbClr val="FFC000"/>
      </a:accent4>
      <a:accent5>
        <a:srgbClr val="FF6600"/>
      </a:accent5>
      <a:accent6>
        <a:srgbClr val="FF0000"/>
      </a:accent6>
      <a:hlink>
        <a:srgbClr val="002060"/>
      </a:hlink>
      <a:folHlink>
        <a:srgbClr val="2F75F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effectLst/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4_Castalia US PowerPoint Template">
  <a:themeElements>
    <a:clrScheme name="Castalia">
      <a:dk1>
        <a:srgbClr val="003492"/>
      </a:dk1>
      <a:lt1>
        <a:srgbClr val="FFFFFF"/>
      </a:lt1>
      <a:dk2>
        <a:srgbClr val="000000"/>
      </a:dk2>
      <a:lt2>
        <a:srgbClr val="EAF2FA"/>
      </a:lt2>
      <a:accent1>
        <a:srgbClr val="B8CCE4"/>
      </a:accent1>
      <a:accent2>
        <a:srgbClr val="396F75"/>
      </a:accent2>
      <a:accent3>
        <a:srgbClr val="91AA9D"/>
      </a:accent3>
      <a:accent4>
        <a:srgbClr val="FFC000"/>
      </a:accent4>
      <a:accent5>
        <a:srgbClr val="FF6600"/>
      </a:accent5>
      <a:accent6>
        <a:srgbClr val="FF0000"/>
      </a:accent6>
      <a:hlink>
        <a:srgbClr val="002060"/>
      </a:hlink>
      <a:folHlink>
        <a:srgbClr val="2F75F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effectLst/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5_Castalia US PowerPoint Template">
  <a:themeElements>
    <a:clrScheme name="Castalia">
      <a:dk1>
        <a:srgbClr val="003492"/>
      </a:dk1>
      <a:lt1>
        <a:srgbClr val="FFFFFF"/>
      </a:lt1>
      <a:dk2>
        <a:srgbClr val="000000"/>
      </a:dk2>
      <a:lt2>
        <a:srgbClr val="EAF2FA"/>
      </a:lt2>
      <a:accent1>
        <a:srgbClr val="B8CCE4"/>
      </a:accent1>
      <a:accent2>
        <a:srgbClr val="396F75"/>
      </a:accent2>
      <a:accent3>
        <a:srgbClr val="91AA9D"/>
      </a:accent3>
      <a:accent4>
        <a:srgbClr val="FFC000"/>
      </a:accent4>
      <a:accent5>
        <a:srgbClr val="FF6600"/>
      </a:accent5>
      <a:accent6>
        <a:srgbClr val="FF0000"/>
      </a:accent6>
      <a:hlink>
        <a:srgbClr val="002060"/>
      </a:hlink>
      <a:folHlink>
        <a:srgbClr val="2F75F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effectLst/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1_Castalia US PowerPoint Template">
  <a:themeElements>
    <a:clrScheme name="Castalia">
      <a:dk1>
        <a:srgbClr val="003492"/>
      </a:dk1>
      <a:lt1>
        <a:srgbClr val="FFFFFF"/>
      </a:lt1>
      <a:dk2>
        <a:srgbClr val="000000"/>
      </a:dk2>
      <a:lt2>
        <a:srgbClr val="EAF2FA"/>
      </a:lt2>
      <a:accent1>
        <a:srgbClr val="B8CCE4"/>
      </a:accent1>
      <a:accent2>
        <a:srgbClr val="396F75"/>
      </a:accent2>
      <a:accent3>
        <a:srgbClr val="91AA9D"/>
      </a:accent3>
      <a:accent4>
        <a:srgbClr val="FFC000"/>
      </a:accent4>
      <a:accent5>
        <a:srgbClr val="FF6600"/>
      </a:accent5>
      <a:accent6>
        <a:srgbClr val="FF0000"/>
      </a:accent6>
      <a:hlink>
        <a:srgbClr val="002060"/>
      </a:hlink>
      <a:folHlink>
        <a:srgbClr val="2F75F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effectLst/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7.xml><?xml version="1.0" encoding="utf-8"?>
<a:theme xmlns:a="http://schemas.openxmlformats.org/drawingml/2006/main" name="7_Castalia US PowerPoint Template">
  <a:themeElements>
    <a:clrScheme name="Castalia">
      <a:dk1>
        <a:srgbClr val="003492"/>
      </a:dk1>
      <a:lt1>
        <a:srgbClr val="FFFFFF"/>
      </a:lt1>
      <a:dk2>
        <a:srgbClr val="000000"/>
      </a:dk2>
      <a:lt2>
        <a:srgbClr val="EAF2FA"/>
      </a:lt2>
      <a:accent1>
        <a:srgbClr val="B8CCE4"/>
      </a:accent1>
      <a:accent2>
        <a:srgbClr val="396F75"/>
      </a:accent2>
      <a:accent3>
        <a:srgbClr val="91AA9D"/>
      </a:accent3>
      <a:accent4>
        <a:srgbClr val="FFC000"/>
      </a:accent4>
      <a:accent5>
        <a:srgbClr val="FF6600"/>
      </a:accent5>
      <a:accent6>
        <a:srgbClr val="FF0000"/>
      </a:accent6>
      <a:hlink>
        <a:srgbClr val="002060"/>
      </a:hlink>
      <a:folHlink>
        <a:srgbClr val="2F75F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effectLst/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8.xml><?xml version="1.0" encoding="utf-8"?>
<a:theme xmlns:a="http://schemas.openxmlformats.org/drawingml/2006/main" name="9_Castalia US PowerPoint Template">
  <a:themeElements>
    <a:clrScheme name="Castalia">
      <a:dk1>
        <a:srgbClr val="003492"/>
      </a:dk1>
      <a:lt1>
        <a:srgbClr val="FFFFFF"/>
      </a:lt1>
      <a:dk2>
        <a:srgbClr val="000000"/>
      </a:dk2>
      <a:lt2>
        <a:srgbClr val="EAF2FA"/>
      </a:lt2>
      <a:accent1>
        <a:srgbClr val="B8CCE4"/>
      </a:accent1>
      <a:accent2>
        <a:srgbClr val="396F75"/>
      </a:accent2>
      <a:accent3>
        <a:srgbClr val="91AA9D"/>
      </a:accent3>
      <a:accent4>
        <a:srgbClr val="FFC000"/>
      </a:accent4>
      <a:accent5>
        <a:srgbClr val="FF6600"/>
      </a:accent5>
      <a:accent6>
        <a:srgbClr val="FF0000"/>
      </a:accent6>
      <a:hlink>
        <a:srgbClr val="002060"/>
      </a:hlink>
      <a:folHlink>
        <a:srgbClr val="2F75F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effectLst/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9.xml><?xml version="1.0" encoding="utf-8"?>
<a:theme xmlns:a="http://schemas.openxmlformats.org/drawingml/2006/main" name="2_Castalia US PowerPoint Template">
  <a:themeElements>
    <a:clrScheme name="Castalia">
      <a:dk1>
        <a:srgbClr val="003492"/>
      </a:dk1>
      <a:lt1>
        <a:srgbClr val="FFFFFF"/>
      </a:lt1>
      <a:dk2>
        <a:srgbClr val="000000"/>
      </a:dk2>
      <a:lt2>
        <a:srgbClr val="EAF2FA"/>
      </a:lt2>
      <a:accent1>
        <a:srgbClr val="B8CCE4"/>
      </a:accent1>
      <a:accent2>
        <a:srgbClr val="396F75"/>
      </a:accent2>
      <a:accent3>
        <a:srgbClr val="91AA9D"/>
      </a:accent3>
      <a:accent4>
        <a:srgbClr val="FFC000"/>
      </a:accent4>
      <a:accent5>
        <a:srgbClr val="FF6600"/>
      </a:accent5>
      <a:accent6>
        <a:srgbClr val="FF0000"/>
      </a:accent6>
      <a:hlink>
        <a:srgbClr val="002060"/>
      </a:hlink>
      <a:folHlink>
        <a:srgbClr val="2F75F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effectLst/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11522</TotalTime>
  <Words>1015</Words>
  <Application>Microsoft Office PowerPoint</Application>
  <PresentationFormat>On-screen Show (4:3)</PresentationFormat>
  <Paragraphs>183</Paragraphs>
  <Slides>17</Slides>
  <Notes>15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10</vt:i4>
      </vt:variant>
      <vt:variant>
        <vt:lpstr>Slide Titles</vt:lpstr>
      </vt:variant>
      <vt:variant>
        <vt:i4>17</vt:i4>
      </vt:variant>
    </vt:vector>
  </HeadingPairs>
  <TitlesOfParts>
    <vt:vector size="36" baseType="lpstr">
      <vt:lpstr>Lucida Grande</vt:lpstr>
      <vt:lpstr>MS PGothic</vt:lpstr>
      <vt:lpstr>MS PGothic</vt:lpstr>
      <vt:lpstr>SimSun</vt:lpstr>
      <vt:lpstr>Arial</vt:lpstr>
      <vt:lpstr>Calibri</vt:lpstr>
      <vt:lpstr>Times New Roman</vt:lpstr>
      <vt:lpstr>Wingdings</vt:lpstr>
      <vt:lpstr>Wingdings 2</vt:lpstr>
      <vt:lpstr>Office Theme</vt:lpstr>
      <vt:lpstr>Castalia US PowerPoint Template</vt:lpstr>
      <vt:lpstr>3_Castalia US PowerPoint Template</vt:lpstr>
      <vt:lpstr>4_Castalia US PowerPoint Template</vt:lpstr>
      <vt:lpstr>5_Castalia US PowerPoint Template</vt:lpstr>
      <vt:lpstr>1_Castalia US PowerPoint Template</vt:lpstr>
      <vt:lpstr>7_Castalia US PowerPoint Template</vt:lpstr>
      <vt:lpstr>9_Castalia US PowerPoint Template</vt:lpstr>
      <vt:lpstr>2_Castalia US PowerPoint Template</vt:lpstr>
      <vt:lpstr>6_Castalia US PowerPoint Template</vt:lpstr>
      <vt:lpstr>Myanmar: Toward Universal Access to Electricity by 2030   - Role of Minihydro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The World Bank Group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Xiaoping Wang</dc:creator>
  <cp:lastModifiedBy>Xiaoping Wang</cp:lastModifiedBy>
  <cp:revision>498</cp:revision>
  <cp:lastPrinted>2013-10-24T18:55:25Z</cp:lastPrinted>
  <dcterms:created xsi:type="dcterms:W3CDTF">2013-09-16T16:53:18Z</dcterms:created>
  <dcterms:modified xsi:type="dcterms:W3CDTF">2015-07-30T00:43:47Z</dcterms:modified>
</cp:coreProperties>
</file>